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4"/>
  </p:notesMasterIdLst>
  <p:sldIdLst>
    <p:sldId id="256" r:id="rId3"/>
    <p:sldId id="458" r:id="rId4"/>
    <p:sldId id="447" r:id="rId5"/>
    <p:sldId id="484" r:id="rId6"/>
    <p:sldId id="487" r:id="rId7"/>
    <p:sldId id="472" r:id="rId8"/>
    <p:sldId id="455" r:id="rId9"/>
    <p:sldId id="473" r:id="rId10"/>
    <p:sldId id="474" r:id="rId11"/>
    <p:sldId id="475" r:id="rId12"/>
    <p:sldId id="476" r:id="rId13"/>
    <p:sldId id="477" r:id="rId14"/>
    <p:sldId id="464" r:id="rId15"/>
    <p:sldId id="478" r:id="rId16"/>
    <p:sldId id="479" r:id="rId17"/>
    <p:sldId id="469" r:id="rId18"/>
    <p:sldId id="482" r:id="rId19"/>
    <p:sldId id="480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262" r:id="rId28"/>
    <p:sldId id="263" r:id="rId29"/>
    <p:sldId id="264" r:id="rId30"/>
    <p:sldId id="265" r:id="rId31"/>
    <p:sldId id="266" r:id="rId32"/>
    <p:sldId id="432" r:id="rId33"/>
  </p:sldIdLst>
  <p:sldSz cx="9144000" cy="6858000" type="screen4x3"/>
  <p:notesSz cx="6873875" cy="10063163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6798B80E-561B-486E-902A-BFB3E65B8001}">
          <p14:sldIdLst>
            <p14:sldId id="256"/>
            <p14:sldId id="458"/>
            <p14:sldId id="447"/>
            <p14:sldId id="484"/>
            <p14:sldId id="487"/>
            <p14:sldId id="472"/>
            <p14:sldId id="455"/>
            <p14:sldId id="473"/>
            <p14:sldId id="474"/>
            <p14:sldId id="475"/>
            <p14:sldId id="476"/>
            <p14:sldId id="477"/>
            <p14:sldId id="464"/>
            <p14:sldId id="478"/>
            <p14:sldId id="479"/>
            <p14:sldId id="469"/>
            <p14:sldId id="482"/>
            <p14:sldId id="480"/>
            <p14:sldId id="490"/>
          </p14:sldIdLst>
        </p14:section>
        <p14:section name="Varsayılan Bölüm" id="{BB12B71F-72D9-440B-A1BF-663BFFBCEE07}">
          <p14:sldIdLst>
            <p14:sldId id="491"/>
            <p14:sldId id="492"/>
            <p14:sldId id="493"/>
            <p14:sldId id="494"/>
            <p14:sldId id="495"/>
            <p14:sldId id="496"/>
            <p14:sldId id="262"/>
            <p14:sldId id="263"/>
            <p14:sldId id="264"/>
            <p14:sldId id="265"/>
            <p14:sldId id="266"/>
          </p14:sldIdLst>
        </p14:section>
        <p14:section name="Başlıksız Bölüm" id="{6FD6D5D7-0613-4784-974C-71AA881CC815}">
          <p14:sldIdLst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0" autoAdjust="0"/>
    <p:restoredTop sz="68847" autoAdjust="0"/>
  </p:normalViewPr>
  <p:slideViewPr>
    <p:cSldViewPr>
      <p:cViewPr varScale="1">
        <p:scale>
          <a:sx n="68" d="100"/>
          <a:sy n="68" d="100"/>
        </p:scale>
        <p:origin x="10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54063"/>
            <a:ext cx="5033963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79963"/>
            <a:ext cx="54991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03D2BD6B-22BF-4C9F-B4D9-9085F5D86D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1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8877C-2568-4123-B215-6629395B5755}" type="slidenum">
              <a:rPr lang="tr-TR" altLang="tr-TR" smtClean="0"/>
              <a:pPr/>
              <a:t>1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4584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A04D-6402-411C-87C7-B0F9194896A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2555F-D151-41FB-B68B-D55B4B7150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A5F3-4A70-49DA-8AA5-152C3E96A30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D132-8F54-40B5-8763-C1BADAA64B6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2DAA-ECB8-48D8-939F-5CC6201D99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9207-A0EB-4FAE-B999-F5D1615C65C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68A1-D5C2-430D-B9E1-AD13422F41C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0DCD-5FF3-4CCF-AB67-6297DE28198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6C82D-24BD-4735-80E5-CCBDE3FF517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433D-2D90-47D4-8066-967BD5F3613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9208-8D97-4820-9FC7-7ECDDE2E7AB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79B9-1C59-490D-B2EA-426BF1319B2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FB602-E806-4A0B-85D4-454C3CA87B8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1155-3A0D-4467-A8BC-C44F928761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5BF88-4B6E-4405-8D1B-B81C5B9293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695F7-55F5-42BF-80A1-E3DA1951E2E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7E74A-28DE-4AA8-810F-E6A7B21C7E9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44CFB-2FF1-4B0D-AFF9-FBAE66E5E40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7395B-767C-469D-ACE6-F4CDD8668A6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CEDFD-ABC4-4493-8AAD-B11C1D3B6C2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0850-0140-45E9-9037-EBDA0168907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47B8-ACC4-49CA-A6EB-72CF1886912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4DC2-F556-4F11-90AC-6C2EA8F1524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ACA77-52D6-4B4F-9984-00D2445ED3A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2071-FCC8-4372-A0E6-F4B9401AB68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90D3851-0FCD-408D-A6C9-FF19FE926CB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pic>
        <p:nvPicPr>
          <p:cNvPr id="1031" name="Picture 7" descr="presentation_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A6E04322-49C2-4AE7-9B5D-B149F8E5E92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076" name="Picture 4" descr="presentation_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" y="1204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Metin kutusu"/>
          <p:cNvSpPr txBox="1"/>
          <p:nvPr/>
        </p:nvSpPr>
        <p:spPr>
          <a:xfrm>
            <a:off x="904875" y="4076700"/>
            <a:ext cx="73453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MAÇIN RAPORA AKTARILMASI</a:t>
            </a:r>
            <a:r>
              <a:rPr lang="tr-TR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331913" y="5260975"/>
            <a:ext cx="6192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tr-TR" b="1" i="1" dirty="0">
                <a:solidFill>
                  <a:schemeClr val="bg1"/>
                </a:solidFill>
                <a:latin typeface="Baskerville Old Face" pitchFamily="18" charset="0"/>
              </a:rPr>
              <a:t>   </a:t>
            </a:r>
          </a:p>
          <a:p>
            <a:pPr algn="ctr" eaLnBrk="1" hangingPunct="1">
              <a:lnSpc>
                <a:spcPct val="50000"/>
              </a:lnSpc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MERKEZ HAKEM KURULU</a:t>
            </a:r>
          </a:p>
          <a:p>
            <a:pPr algn="ctr" eaLnBrk="1" hangingPunct="1">
              <a:lnSpc>
                <a:spcPct val="50000"/>
              </a:lnSpc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50000"/>
              </a:lnSpc>
              <a:defRPr/>
            </a:pP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29"/>
          <p:cNvSpPr>
            <a:spLocks noChangeArrowheads="1"/>
          </p:cNvSpPr>
          <p:nvPr/>
        </p:nvSpPr>
        <p:spPr bwMode="auto">
          <a:xfrm>
            <a:off x="13982700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67" name="Rectangle 1528"/>
          <p:cNvSpPr>
            <a:spLocks noChangeArrowheads="1"/>
          </p:cNvSpPr>
          <p:nvPr/>
        </p:nvSpPr>
        <p:spPr bwMode="auto">
          <a:xfrm>
            <a:off x="13800138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68" name="Rectangle 1527"/>
          <p:cNvSpPr>
            <a:spLocks noChangeArrowheads="1"/>
          </p:cNvSpPr>
          <p:nvPr/>
        </p:nvSpPr>
        <p:spPr bwMode="auto">
          <a:xfrm>
            <a:off x="13617575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69" name="Rectangle 1526"/>
          <p:cNvSpPr>
            <a:spLocks noChangeArrowheads="1"/>
          </p:cNvSpPr>
          <p:nvPr/>
        </p:nvSpPr>
        <p:spPr bwMode="auto">
          <a:xfrm>
            <a:off x="13435013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0" name="Rectangle 1525"/>
          <p:cNvSpPr>
            <a:spLocks noChangeArrowheads="1"/>
          </p:cNvSpPr>
          <p:nvPr/>
        </p:nvSpPr>
        <p:spPr bwMode="auto">
          <a:xfrm>
            <a:off x="13252450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1" name="Rectangle 1524"/>
          <p:cNvSpPr>
            <a:spLocks noChangeArrowheads="1"/>
          </p:cNvSpPr>
          <p:nvPr/>
        </p:nvSpPr>
        <p:spPr bwMode="auto">
          <a:xfrm>
            <a:off x="13069888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2" name="Rectangle 1523"/>
          <p:cNvSpPr>
            <a:spLocks noChangeArrowheads="1"/>
          </p:cNvSpPr>
          <p:nvPr/>
        </p:nvSpPr>
        <p:spPr bwMode="auto">
          <a:xfrm>
            <a:off x="12887325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3" name="Rectangle 1522"/>
          <p:cNvSpPr>
            <a:spLocks noChangeArrowheads="1"/>
          </p:cNvSpPr>
          <p:nvPr/>
        </p:nvSpPr>
        <p:spPr bwMode="auto">
          <a:xfrm>
            <a:off x="12704763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4" name="Rectangle 1521"/>
          <p:cNvSpPr>
            <a:spLocks noChangeArrowheads="1"/>
          </p:cNvSpPr>
          <p:nvPr/>
        </p:nvSpPr>
        <p:spPr bwMode="auto">
          <a:xfrm>
            <a:off x="12522200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5" name="Rectangle 1520"/>
          <p:cNvSpPr>
            <a:spLocks noChangeArrowheads="1"/>
          </p:cNvSpPr>
          <p:nvPr/>
        </p:nvSpPr>
        <p:spPr bwMode="auto">
          <a:xfrm>
            <a:off x="12339638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6" name="Rectangle 1519"/>
          <p:cNvSpPr>
            <a:spLocks noChangeArrowheads="1"/>
          </p:cNvSpPr>
          <p:nvPr/>
        </p:nvSpPr>
        <p:spPr bwMode="auto">
          <a:xfrm>
            <a:off x="12157075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7" name="Rectangle 1518"/>
          <p:cNvSpPr>
            <a:spLocks noChangeArrowheads="1"/>
          </p:cNvSpPr>
          <p:nvPr/>
        </p:nvSpPr>
        <p:spPr bwMode="auto">
          <a:xfrm>
            <a:off x="11974513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8" name="Rectangle 1295"/>
          <p:cNvSpPr>
            <a:spLocks noChangeArrowheads="1"/>
          </p:cNvSpPr>
          <p:nvPr/>
        </p:nvSpPr>
        <p:spPr bwMode="auto">
          <a:xfrm>
            <a:off x="13982700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79" name="Rectangle 1294"/>
          <p:cNvSpPr>
            <a:spLocks noChangeArrowheads="1"/>
          </p:cNvSpPr>
          <p:nvPr/>
        </p:nvSpPr>
        <p:spPr bwMode="auto">
          <a:xfrm>
            <a:off x="13800138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0" name="Rectangle 1293"/>
          <p:cNvSpPr>
            <a:spLocks noChangeArrowheads="1"/>
          </p:cNvSpPr>
          <p:nvPr/>
        </p:nvSpPr>
        <p:spPr bwMode="auto">
          <a:xfrm>
            <a:off x="13617575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1" name="Rectangle 1292"/>
          <p:cNvSpPr>
            <a:spLocks noChangeArrowheads="1"/>
          </p:cNvSpPr>
          <p:nvPr/>
        </p:nvSpPr>
        <p:spPr bwMode="auto">
          <a:xfrm>
            <a:off x="13435013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2" name="Rectangle 1291"/>
          <p:cNvSpPr>
            <a:spLocks noChangeArrowheads="1"/>
          </p:cNvSpPr>
          <p:nvPr/>
        </p:nvSpPr>
        <p:spPr bwMode="auto">
          <a:xfrm>
            <a:off x="13252450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3" name="Rectangle 1290"/>
          <p:cNvSpPr>
            <a:spLocks noChangeArrowheads="1"/>
          </p:cNvSpPr>
          <p:nvPr/>
        </p:nvSpPr>
        <p:spPr bwMode="auto">
          <a:xfrm>
            <a:off x="13069888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4" name="Rectangle 1289"/>
          <p:cNvSpPr>
            <a:spLocks noChangeArrowheads="1"/>
          </p:cNvSpPr>
          <p:nvPr/>
        </p:nvSpPr>
        <p:spPr bwMode="auto">
          <a:xfrm>
            <a:off x="12887325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5" name="Rectangle 1288"/>
          <p:cNvSpPr>
            <a:spLocks noChangeArrowheads="1"/>
          </p:cNvSpPr>
          <p:nvPr/>
        </p:nvSpPr>
        <p:spPr bwMode="auto">
          <a:xfrm>
            <a:off x="12704763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6" name="Rectangle 1287"/>
          <p:cNvSpPr>
            <a:spLocks noChangeArrowheads="1"/>
          </p:cNvSpPr>
          <p:nvPr/>
        </p:nvSpPr>
        <p:spPr bwMode="auto">
          <a:xfrm>
            <a:off x="12522200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7" name="Rectangle 1286"/>
          <p:cNvSpPr>
            <a:spLocks noChangeArrowheads="1"/>
          </p:cNvSpPr>
          <p:nvPr/>
        </p:nvSpPr>
        <p:spPr bwMode="auto">
          <a:xfrm>
            <a:off x="12339638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8" name="Rectangle 1285"/>
          <p:cNvSpPr>
            <a:spLocks noChangeArrowheads="1"/>
          </p:cNvSpPr>
          <p:nvPr/>
        </p:nvSpPr>
        <p:spPr bwMode="auto">
          <a:xfrm>
            <a:off x="12157075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9" name="Rectangle 1284"/>
          <p:cNvSpPr>
            <a:spLocks noChangeArrowheads="1"/>
          </p:cNvSpPr>
          <p:nvPr/>
        </p:nvSpPr>
        <p:spPr bwMode="auto">
          <a:xfrm>
            <a:off x="11974513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0" name="Rectangle 827"/>
          <p:cNvSpPr>
            <a:spLocks noChangeArrowheads="1"/>
          </p:cNvSpPr>
          <p:nvPr/>
        </p:nvSpPr>
        <p:spPr bwMode="auto">
          <a:xfrm>
            <a:off x="13982700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1" name="Rectangle 826"/>
          <p:cNvSpPr>
            <a:spLocks noChangeArrowheads="1"/>
          </p:cNvSpPr>
          <p:nvPr/>
        </p:nvSpPr>
        <p:spPr bwMode="auto">
          <a:xfrm>
            <a:off x="13800138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2" name="Rectangle 825"/>
          <p:cNvSpPr>
            <a:spLocks noChangeArrowheads="1"/>
          </p:cNvSpPr>
          <p:nvPr/>
        </p:nvSpPr>
        <p:spPr bwMode="auto">
          <a:xfrm>
            <a:off x="13617575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3" name="Rectangle 824"/>
          <p:cNvSpPr>
            <a:spLocks noChangeArrowheads="1"/>
          </p:cNvSpPr>
          <p:nvPr/>
        </p:nvSpPr>
        <p:spPr bwMode="auto">
          <a:xfrm>
            <a:off x="13435013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4" name="Rectangle 823"/>
          <p:cNvSpPr>
            <a:spLocks noChangeArrowheads="1"/>
          </p:cNvSpPr>
          <p:nvPr/>
        </p:nvSpPr>
        <p:spPr bwMode="auto">
          <a:xfrm>
            <a:off x="13252450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5" name="Rectangle 822"/>
          <p:cNvSpPr>
            <a:spLocks noChangeArrowheads="1"/>
          </p:cNvSpPr>
          <p:nvPr/>
        </p:nvSpPr>
        <p:spPr bwMode="auto">
          <a:xfrm>
            <a:off x="13069888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6" name="Rectangle 821"/>
          <p:cNvSpPr>
            <a:spLocks noChangeArrowheads="1"/>
          </p:cNvSpPr>
          <p:nvPr/>
        </p:nvSpPr>
        <p:spPr bwMode="auto">
          <a:xfrm>
            <a:off x="12887325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7" name="Rectangle 820"/>
          <p:cNvSpPr>
            <a:spLocks noChangeArrowheads="1"/>
          </p:cNvSpPr>
          <p:nvPr/>
        </p:nvSpPr>
        <p:spPr bwMode="auto">
          <a:xfrm>
            <a:off x="12704763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8" name="Rectangle 819"/>
          <p:cNvSpPr>
            <a:spLocks noChangeArrowheads="1"/>
          </p:cNvSpPr>
          <p:nvPr/>
        </p:nvSpPr>
        <p:spPr bwMode="auto">
          <a:xfrm>
            <a:off x="12522200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9" name="Rectangle 818"/>
          <p:cNvSpPr>
            <a:spLocks noChangeArrowheads="1"/>
          </p:cNvSpPr>
          <p:nvPr/>
        </p:nvSpPr>
        <p:spPr bwMode="auto">
          <a:xfrm>
            <a:off x="12339638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300" name="Rectangle 817"/>
          <p:cNvSpPr>
            <a:spLocks noChangeArrowheads="1"/>
          </p:cNvSpPr>
          <p:nvPr/>
        </p:nvSpPr>
        <p:spPr bwMode="auto">
          <a:xfrm>
            <a:off x="12157075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301" name="Rectangle 816"/>
          <p:cNvSpPr>
            <a:spLocks noChangeArrowheads="1"/>
          </p:cNvSpPr>
          <p:nvPr/>
        </p:nvSpPr>
        <p:spPr bwMode="auto">
          <a:xfrm>
            <a:off x="11974513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302" name="Rectangle 749"/>
          <p:cNvSpPr>
            <a:spLocks noChangeArrowheads="1"/>
          </p:cNvSpPr>
          <p:nvPr/>
        </p:nvSpPr>
        <p:spPr bwMode="auto">
          <a:xfrm>
            <a:off x="13982700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3" name="Rectangle 748"/>
          <p:cNvSpPr>
            <a:spLocks noChangeArrowheads="1"/>
          </p:cNvSpPr>
          <p:nvPr/>
        </p:nvSpPr>
        <p:spPr bwMode="auto">
          <a:xfrm>
            <a:off x="13800138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4" name="Rectangle 747"/>
          <p:cNvSpPr>
            <a:spLocks noChangeArrowheads="1"/>
          </p:cNvSpPr>
          <p:nvPr/>
        </p:nvSpPr>
        <p:spPr bwMode="auto">
          <a:xfrm>
            <a:off x="13617575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5" name="Rectangle 746"/>
          <p:cNvSpPr>
            <a:spLocks noChangeArrowheads="1"/>
          </p:cNvSpPr>
          <p:nvPr/>
        </p:nvSpPr>
        <p:spPr bwMode="auto">
          <a:xfrm>
            <a:off x="13435013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6" name="Rectangle 745"/>
          <p:cNvSpPr>
            <a:spLocks noChangeArrowheads="1"/>
          </p:cNvSpPr>
          <p:nvPr/>
        </p:nvSpPr>
        <p:spPr bwMode="auto">
          <a:xfrm>
            <a:off x="13252450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7" name="Rectangle 744"/>
          <p:cNvSpPr>
            <a:spLocks noChangeArrowheads="1"/>
          </p:cNvSpPr>
          <p:nvPr/>
        </p:nvSpPr>
        <p:spPr bwMode="auto">
          <a:xfrm>
            <a:off x="13069888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8" name="Rectangle 743"/>
          <p:cNvSpPr>
            <a:spLocks noChangeArrowheads="1"/>
          </p:cNvSpPr>
          <p:nvPr/>
        </p:nvSpPr>
        <p:spPr bwMode="auto">
          <a:xfrm>
            <a:off x="12887325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9" name="Rectangle 742"/>
          <p:cNvSpPr>
            <a:spLocks noChangeArrowheads="1"/>
          </p:cNvSpPr>
          <p:nvPr/>
        </p:nvSpPr>
        <p:spPr bwMode="auto">
          <a:xfrm>
            <a:off x="12704763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0" name="Rectangle 741"/>
          <p:cNvSpPr>
            <a:spLocks noChangeArrowheads="1"/>
          </p:cNvSpPr>
          <p:nvPr/>
        </p:nvSpPr>
        <p:spPr bwMode="auto">
          <a:xfrm>
            <a:off x="12522200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1" name="Rectangle 740"/>
          <p:cNvSpPr>
            <a:spLocks noChangeArrowheads="1"/>
          </p:cNvSpPr>
          <p:nvPr/>
        </p:nvSpPr>
        <p:spPr bwMode="auto">
          <a:xfrm>
            <a:off x="12339638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2" name="Rectangle 739"/>
          <p:cNvSpPr>
            <a:spLocks noChangeArrowheads="1"/>
          </p:cNvSpPr>
          <p:nvPr/>
        </p:nvSpPr>
        <p:spPr bwMode="auto">
          <a:xfrm>
            <a:off x="12157075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3" name="Rectangle 738"/>
          <p:cNvSpPr>
            <a:spLocks noChangeArrowheads="1"/>
          </p:cNvSpPr>
          <p:nvPr/>
        </p:nvSpPr>
        <p:spPr bwMode="auto">
          <a:xfrm>
            <a:off x="11974513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4" name="Rectangle 593"/>
          <p:cNvSpPr>
            <a:spLocks noChangeArrowheads="1"/>
          </p:cNvSpPr>
          <p:nvPr/>
        </p:nvSpPr>
        <p:spPr bwMode="auto">
          <a:xfrm>
            <a:off x="13982700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5" name="Rectangle 592"/>
          <p:cNvSpPr>
            <a:spLocks noChangeArrowheads="1"/>
          </p:cNvSpPr>
          <p:nvPr/>
        </p:nvSpPr>
        <p:spPr bwMode="auto">
          <a:xfrm>
            <a:off x="13800138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6" name="Rectangle 591"/>
          <p:cNvSpPr>
            <a:spLocks noChangeArrowheads="1"/>
          </p:cNvSpPr>
          <p:nvPr/>
        </p:nvSpPr>
        <p:spPr bwMode="auto">
          <a:xfrm>
            <a:off x="13617575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7" name="Rectangle 590"/>
          <p:cNvSpPr>
            <a:spLocks noChangeArrowheads="1"/>
          </p:cNvSpPr>
          <p:nvPr/>
        </p:nvSpPr>
        <p:spPr bwMode="auto">
          <a:xfrm>
            <a:off x="13435013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8" name="Rectangle 589"/>
          <p:cNvSpPr>
            <a:spLocks noChangeArrowheads="1"/>
          </p:cNvSpPr>
          <p:nvPr/>
        </p:nvSpPr>
        <p:spPr bwMode="auto">
          <a:xfrm>
            <a:off x="13252450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9" name="Rectangle 588"/>
          <p:cNvSpPr>
            <a:spLocks noChangeArrowheads="1"/>
          </p:cNvSpPr>
          <p:nvPr/>
        </p:nvSpPr>
        <p:spPr bwMode="auto">
          <a:xfrm>
            <a:off x="13069888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0" name="Rectangle 587"/>
          <p:cNvSpPr>
            <a:spLocks noChangeArrowheads="1"/>
          </p:cNvSpPr>
          <p:nvPr/>
        </p:nvSpPr>
        <p:spPr bwMode="auto">
          <a:xfrm>
            <a:off x="12887325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1" name="Rectangle 586"/>
          <p:cNvSpPr>
            <a:spLocks noChangeArrowheads="1"/>
          </p:cNvSpPr>
          <p:nvPr/>
        </p:nvSpPr>
        <p:spPr bwMode="auto">
          <a:xfrm>
            <a:off x="12704763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2" name="Rectangle 585"/>
          <p:cNvSpPr>
            <a:spLocks noChangeArrowheads="1"/>
          </p:cNvSpPr>
          <p:nvPr/>
        </p:nvSpPr>
        <p:spPr bwMode="auto">
          <a:xfrm>
            <a:off x="12522200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3" name="Rectangle 584"/>
          <p:cNvSpPr>
            <a:spLocks noChangeArrowheads="1"/>
          </p:cNvSpPr>
          <p:nvPr/>
        </p:nvSpPr>
        <p:spPr bwMode="auto">
          <a:xfrm>
            <a:off x="12339638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4" name="Rectangle 583"/>
          <p:cNvSpPr>
            <a:spLocks noChangeArrowheads="1"/>
          </p:cNvSpPr>
          <p:nvPr/>
        </p:nvSpPr>
        <p:spPr bwMode="auto">
          <a:xfrm>
            <a:off x="12157075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5" name="Rectangle 582"/>
          <p:cNvSpPr>
            <a:spLocks noChangeArrowheads="1"/>
          </p:cNvSpPr>
          <p:nvPr/>
        </p:nvSpPr>
        <p:spPr bwMode="auto">
          <a:xfrm>
            <a:off x="11974513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grpSp>
        <p:nvGrpSpPr>
          <p:cNvPr id="2" name="Group 3596"/>
          <p:cNvGrpSpPr>
            <a:grpSpLocks/>
          </p:cNvGrpSpPr>
          <p:nvPr/>
        </p:nvGrpSpPr>
        <p:grpSpPr bwMode="auto">
          <a:xfrm>
            <a:off x="250825" y="1196975"/>
            <a:ext cx="8713788" cy="4895850"/>
            <a:chOff x="158" y="709"/>
            <a:chExt cx="5489" cy="3220"/>
          </a:xfrm>
        </p:grpSpPr>
        <p:sp>
          <p:nvSpPr>
            <p:cNvPr id="11332" name="Rectangle 3558"/>
            <p:cNvSpPr>
              <a:spLocks noChangeArrowheads="1"/>
            </p:cNvSpPr>
            <p:nvPr/>
          </p:nvSpPr>
          <p:spPr bwMode="auto">
            <a:xfrm>
              <a:off x="884" y="3748"/>
              <a:ext cx="4763" cy="181"/>
            </a:xfrm>
            <a:prstGeom prst="rect">
              <a:avLst/>
            </a:prstGeom>
            <a:no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33" name="Rectangle 3470"/>
            <p:cNvSpPr>
              <a:spLocks noChangeArrowheads="1"/>
            </p:cNvSpPr>
            <p:nvPr/>
          </p:nvSpPr>
          <p:spPr bwMode="auto">
            <a:xfrm>
              <a:off x="158" y="709"/>
              <a:ext cx="227" cy="32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1334" name="Rectangle 3471"/>
            <p:cNvSpPr>
              <a:spLocks noChangeArrowheads="1"/>
            </p:cNvSpPr>
            <p:nvPr/>
          </p:nvSpPr>
          <p:spPr bwMode="auto">
            <a:xfrm>
              <a:off x="385" y="709"/>
              <a:ext cx="1497" cy="10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 sz="800" b="1"/>
                <a:t>FİZİKSEL DURUM</a:t>
              </a:r>
              <a:br>
                <a:rPr lang="tr-TR" altLang="tr-TR" sz="800"/>
              </a:br>
              <a:r>
                <a:rPr lang="tr-TR" altLang="tr-TR" sz="800"/>
                <a:t>FİZİKSEL GÖRÜNÜM – FİZİKSEL KONDÜSYON</a:t>
              </a:r>
            </a:p>
          </p:txBody>
        </p:sp>
        <p:sp>
          <p:nvSpPr>
            <p:cNvPr id="11335" name="Rectangle 3473"/>
            <p:cNvSpPr>
              <a:spLocks noChangeArrowheads="1"/>
            </p:cNvSpPr>
            <p:nvPr/>
          </p:nvSpPr>
          <p:spPr bwMode="auto">
            <a:xfrm>
              <a:off x="385" y="1979"/>
              <a:ext cx="5262" cy="9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36" name="Rectangle 3474"/>
            <p:cNvSpPr>
              <a:spLocks noChangeArrowheads="1"/>
            </p:cNvSpPr>
            <p:nvPr/>
          </p:nvSpPr>
          <p:spPr bwMode="auto">
            <a:xfrm>
              <a:off x="385" y="2931"/>
              <a:ext cx="5262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37" name="Text Box 3497"/>
            <p:cNvSpPr txBox="1">
              <a:spLocks noChangeArrowheads="1"/>
            </p:cNvSpPr>
            <p:nvPr/>
          </p:nvSpPr>
          <p:spPr bwMode="auto">
            <a:xfrm>
              <a:off x="180" y="796"/>
              <a:ext cx="205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000"/>
                <a:t>4</a:t>
              </a:r>
            </a:p>
          </p:txBody>
        </p:sp>
        <p:sp>
          <p:nvSpPr>
            <p:cNvPr id="11338" name="Rectangle 3500"/>
            <p:cNvSpPr>
              <a:spLocks noChangeArrowheads="1"/>
            </p:cNvSpPr>
            <p:nvPr/>
          </p:nvSpPr>
          <p:spPr bwMode="auto">
            <a:xfrm>
              <a:off x="1882" y="709"/>
              <a:ext cx="3765" cy="10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Tx/>
                <a:buChar char="•"/>
              </a:pPr>
              <a:r>
                <a:rPr lang="tr-TR" altLang="tr-TR" sz="1300" b="1" dirty="0"/>
                <a:t>   </a:t>
              </a:r>
              <a:r>
                <a:rPr lang="tr-TR" altLang="tr-TR" sz="1300" dirty="0"/>
                <a:t>Genel fiziksel görünüm,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 dirty="0"/>
                <a:t>   Dayanıklılık, son düdüğe kadar iyi koşabilme,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 dirty="0"/>
                <a:t>   İyi bir koşu stili,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 b="1" dirty="0"/>
                <a:t>   </a:t>
              </a:r>
              <a:r>
                <a:rPr lang="tr-TR" altLang="tr-TR" sz="1300" dirty="0"/>
                <a:t>İyi bir görüş sağlamak için,</a:t>
              </a:r>
              <a:r>
                <a:rPr lang="tr-TR" altLang="tr-TR" sz="1300" b="1" dirty="0"/>
                <a:t> </a:t>
              </a:r>
              <a:r>
                <a:rPr lang="tr-TR" altLang="tr-TR" sz="1300" dirty="0"/>
                <a:t>geri geri ve yan yan koşabilme,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 dirty="0"/>
                <a:t>   Topun ve oyunun hakemle yardımcı hakem arasında olması,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 dirty="0"/>
                <a:t>   Hareketli oyunda yer alma</a:t>
              </a:r>
            </a:p>
          </p:txBody>
        </p:sp>
        <p:sp>
          <p:nvSpPr>
            <p:cNvPr id="11339" name="Text Box 3502"/>
            <p:cNvSpPr txBox="1">
              <a:spLocks noChangeArrowheads="1"/>
            </p:cNvSpPr>
            <p:nvPr/>
          </p:nvSpPr>
          <p:spPr bwMode="auto">
            <a:xfrm>
              <a:off x="534" y="1797"/>
              <a:ext cx="4886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tr-TR" altLang="tr-TR" sz="1000"/>
                <a:t>Y E R    A L M A    V E    H A R E K E T L İ L İ K</a:t>
              </a:r>
            </a:p>
          </p:txBody>
        </p:sp>
        <p:grpSp>
          <p:nvGrpSpPr>
            <p:cNvPr id="11340" name="Group 3506"/>
            <p:cNvGrpSpPr>
              <a:grpSpLocks/>
            </p:cNvGrpSpPr>
            <p:nvPr/>
          </p:nvGrpSpPr>
          <p:grpSpPr bwMode="auto">
            <a:xfrm>
              <a:off x="385" y="2024"/>
              <a:ext cx="998" cy="182"/>
              <a:chOff x="476" y="2069"/>
              <a:chExt cx="681" cy="136"/>
            </a:xfrm>
          </p:grpSpPr>
          <p:sp>
            <p:nvSpPr>
              <p:cNvPr id="11393" name="Rectangle 3503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94" name="Rectangle 3504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95" name="Rectangle 350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1341" name="Group 3507"/>
            <p:cNvGrpSpPr>
              <a:grpSpLocks/>
            </p:cNvGrpSpPr>
            <p:nvPr/>
          </p:nvGrpSpPr>
          <p:grpSpPr bwMode="auto">
            <a:xfrm>
              <a:off x="385" y="2206"/>
              <a:ext cx="998" cy="136"/>
              <a:chOff x="476" y="2069"/>
              <a:chExt cx="681" cy="136"/>
            </a:xfrm>
          </p:grpSpPr>
          <p:sp>
            <p:nvSpPr>
              <p:cNvPr id="11390" name="Rectangle 3508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91" name="Rectangle 3509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92" name="Rectangle 3510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1342" name="Group 3511"/>
            <p:cNvGrpSpPr>
              <a:grpSpLocks/>
            </p:cNvGrpSpPr>
            <p:nvPr/>
          </p:nvGrpSpPr>
          <p:grpSpPr bwMode="auto">
            <a:xfrm>
              <a:off x="385" y="2342"/>
              <a:ext cx="998" cy="136"/>
              <a:chOff x="476" y="2069"/>
              <a:chExt cx="681" cy="136"/>
            </a:xfrm>
          </p:grpSpPr>
          <p:sp>
            <p:nvSpPr>
              <p:cNvPr id="11387" name="Rectangle 3512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8" name="Rectangle 3513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9" name="Rectangle 3514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1343" name="Group 3515"/>
            <p:cNvGrpSpPr>
              <a:grpSpLocks/>
            </p:cNvGrpSpPr>
            <p:nvPr/>
          </p:nvGrpSpPr>
          <p:grpSpPr bwMode="auto">
            <a:xfrm>
              <a:off x="385" y="2478"/>
              <a:ext cx="998" cy="136"/>
              <a:chOff x="476" y="2069"/>
              <a:chExt cx="681" cy="136"/>
            </a:xfrm>
          </p:grpSpPr>
          <p:sp>
            <p:nvSpPr>
              <p:cNvPr id="11384" name="Rectangle 3516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5" name="Rectangle 3517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6" name="Rectangle 3518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1344" name="Group 3519"/>
            <p:cNvGrpSpPr>
              <a:grpSpLocks/>
            </p:cNvGrpSpPr>
            <p:nvPr/>
          </p:nvGrpSpPr>
          <p:grpSpPr bwMode="auto">
            <a:xfrm>
              <a:off x="385" y="2614"/>
              <a:ext cx="998" cy="136"/>
              <a:chOff x="476" y="2069"/>
              <a:chExt cx="681" cy="136"/>
            </a:xfrm>
          </p:grpSpPr>
          <p:sp>
            <p:nvSpPr>
              <p:cNvPr id="11381" name="Rectangle 3520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2" name="Rectangle 3521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3" name="Rectangle 3522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1345" name="Group 3523"/>
            <p:cNvGrpSpPr>
              <a:grpSpLocks/>
            </p:cNvGrpSpPr>
            <p:nvPr/>
          </p:nvGrpSpPr>
          <p:grpSpPr bwMode="auto">
            <a:xfrm>
              <a:off x="385" y="2750"/>
              <a:ext cx="998" cy="136"/>
              <a:chOff x="476" y="2069"/>
              <a:chExt cx="681" cy="136"/>
            </a:xfrm>
          </p:grpSpPr>
          <p:sp>
            <p:nvSpPr>
              <p:cNvPr id="11378" name="Rectangle 3524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79" name="Rectangle 3525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0" name="Rectangle 3526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11346" name="Text Box 3528"/>
            <p:cNvSpPr txBox="1">
              <a:spLocks noChangeArrowheads="1"/>
            </p:cNvSpPr>
            <p:nvPr/>
          </p:nvSpPr>
          <p:spPr bwMode="auto">
            <a:xfrm>
              <a:off x="442" y="2007"/>
              <a:ext cx="191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600" b="1"/>
                <a:t>+</a:t>
              </a:r>
            </a:p>
          </p:txBody>
        </p:sp>
        <p:sp>
          <p:nvSpPr>
            <p:cNvPr id="11347" name="Text Box 3529"/>
            <p:cNvSpPr txBox="1">
              <a:spLocks noChangeArrowheads="1"/>
            </p:cNvSpPr>
            <p:nvPr/>
          </p:nvSpPr>
          <p:spPr bwMode="auto">
            <a:xfrm>
              <a:off x="684" y="2037"/>
              <a:ext cx="391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 b="1"/>
                <a:t>Normal</a:t>
              </a:r>
            </a:p>
          </p:txBody>
        </p:sp>
        <p:sp>
          <p:nvSpPr>
            <p:cNvPr id="11348" name="Text Box 3530"/>
            <p:cNvSpPr txBox="1">
              <a:spLocks noChangeArrowheads="1"/>
            </p:cNvSpPr>
            <p:nvPr/>
          </p:nvSpPr>
          <p:spPr bwMode="auto">
            <a:xfrm>
              <a:off x="1127" y="2000"/>
              <a:ext cx="159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600" b="1"/>
                <a:t>-</a:t>
              </a:r>
            </a:p>
          </p:txBody>
        </p:sp>
        <p:sp>
          <p:nvSpPr>
            <p:cNvPr id="11349" name="Rectangle 3531"/>
            <p:cNvSpPr>
              <a:spLocks noChangeArrowheads="1"/>
            </p:cNvSpPr>
            <p:nvPr/>
          </p:nvSpPr>
          <p:spPr bwMode="auto">
            <a:xfrm>
              <a:off x="497" y="2235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0" name="Rectangle 3532"/>
            <p:cNvSpPr>
              <a:spLocks noChangeArrowheads="1"/>
            </p:cNvSpPr>
            <p:nvPr/>
          </p:nvSpPr>
          <p:spPr bwMode="auto">
            <a:xfrm>
              <a:off x="823" y="2235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1" name="Rectangle 3533"/>
            <p:cNvSpPr>
              <a:spLocks noChangeArrowheads="1"/>
            </p:cNvSpPr>
            <p:nvPr/>
          </p:nvSpPr>
          <p:spPr bwMode="auto">
            <a:xfrm>
              <a:off x="1175" y="2229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2" name="Rectangle 3534"/>
            <p:cNvSpPr>
              <a:spLocks noChangeArrowheads="1"/>
            </p:cNvSpPr>
            <p:nvPr/>
          </p:nvSpPr>
          <p:spPr bwMode="auto">
            <a:xfrm>
              <a:off x="500" y="2371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3" name="Rectangle 3535"/>
            <p:cNvSpPr>
              <a:spLocks noChangeArrowheads="1"/>
            </p:cNvSpPr>
            <p:nvPr/>
          </p:nvSpPr>
          <p:spPr bwMode="auto">
            <a:xfrm>
              <a:off x="826" y="2371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4" name="Rectangle 3536"/>
            <p:cNvSpPr>
              <a:spLocks noChangeArrowheads="1"/>
            </p:cNvSpPr>
            <p:nvPr/>
          </p:nvSpPr>
          <p:spPr bwMode="auto">
            <a:xfrm>
              <a:off x="1178" y="2365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5" name="Rectangle 3537"/>
            <p:cNvSpPr>
              <a:spLocks noChangeArrowheads="1"/>
            </p:cNvSpPr>
            <p:nvPr/>
          </p:nvSpPr>
          <p:spPr bwMode="auto">
            <a:xfrm>
              <a:off x="500" y="2500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6" name="Rectangle 3538"/>
            <p:cNvSpPr>
              <a:spLocks noChangeArrowheads="1"/>
            </p:cNvSpPr>
            <p:nvPr/>
          </p:nvSpPr>
          <p:spPr bwMode="auto">
            <a:xfrm>
              <a:off x="826" y="2500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7" name="Rectangle 3539"/>
            <p:cNvSpPr>
              <a:spLocks noChangeArrowheads="1"/>
            </p:cNvSpPr>
            <p:nvPr/>
          </p:nvSpPr>
          <p:spPr bwMode="auto">
            <a:xfrm>
              <a:off x="1178" y="2494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8" name="Rectangle 3540"/>
            <p:cNvSpPr>
              <a:spLocks noChangeArrowheads="1"/>
            </p:cNvSpPr>
            <p:nvPr/>
          </p:nvSpPr>
          <p:spPr bwMode="auto">
            <a:xfrm>
              <a:off x="500" y="2636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9" name="Rectangle 3541"/>
            <p:cNvSpPr>
              <a:spLocks noChangeArrowheads="1"/>
            </p:cNvSpPr>
            <p:nvPr/>
          </p:nvSpPr>
          <p:spPr bwMode="auto">
            <a:xfrm>
              <a:off x="839" y="2614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60" name="Rectangle 3542"/>
            <p:cNvSpPr>
              <a:spLocks noChangeArrowheads="1"/>
            </p:cNvSpPr>
            <p:nvPr/>
          </p:nvSpPr>
          <p:spPr bwMode="auto">
            <a:xfrm>
              <a:off x="1178" y="2630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61" name="Rectangle 3543"/>
            <p:cNvSpPr>
              <a:spLocks noChangeArrowheads="1"/>
            </p:cNvSpPr>
            <p:nvPr/>
          </p:nvSpPr>
          <p:spPr bwMode="auto">
            <a:xfrm>
              <a:off x="500" y="2772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62" name="Rectangle 3544"/>
            <p:cNvSpPr>
              <a:spLocks noChangeArrowheads="1"/>
            </p:cNvSpPr>
            <p:nvPr/>
          </p:nvSpPr>
          <p:spPr bwMode="auto">
            <a:xfrm>
              <a:off x="826" y="2772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63" name="Rectangle 3545"/>
            <p:cNvSpPr>
              <a:spLocks noChangeArrowheads="1"/>
            </p:cNvSpPr>
            <p:nvPr/>
          </p:nvSpPr>
          <p:spPr bwMode="auto">
            <a:xfrm>
              <a:off x="1178" y="2766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64" name="Text Box 3546"/>
            <p:cNvSpPr txBox="1">
              <a:spLocks noChangeArrowheads="1"/>
            </p:cNvSpPr>
            <p:nvPr/>
          </p:nvSpPr>
          <p:spPr bwMode="auto">
            <a:xfrm>
              <a:off x="1591" y="2188"/>
              <a:ext cx="3285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Daima oyunu yakından takip ediyor, topla oyuncular arasında kalarak oyunu engellemiyor.</a:t>
              </a:r>
            </a:p>
          </p:txBody>
        </p:sp>
        <p:sp>
          <p:nvSpPr>
            <p:cNvPr id="11365" name="Text Box 3547"/>
            <p:cNvSpPr txBox="1">
              <a:spLocks noChangeArrowheads="1"/>
            </p:cNvSpPr>
            <p:nvPr/>
          </p:nvSpPr>
          <p:spPr bwMode="auto">
            <a:xfrm>
              <a:off x="1595" y="2325"/>
              <a:ext cx="1373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Esnek Diyagonal sistemi uyguluyor.</a:t>
              </a:r>
            </a:p>
          </p:txBody>
        </p:sp>
        <p:sp>
          <p:nvSpPr>
            <p:cNvPr id="11366" name="Text Box 3548"/>
            <p:cNvSpPr txBox="1">
              <a:spLocks noChangeArrowheads="1"/>
            </p:cNvSpPr>
            <p:nvPr/>
          </p:nvSpPr>
          <p:spPr bwMode="auto">
            <a:xfrm>
              <a:off x="1594" y="2460"/>
              <a:ext cx="2363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Bir sonraki pozisyonu doğru tahmin ederek, doğru yer alabiliyor.</a:t>
              </a:r>
            </a:p>
          </p:txBody>
        </p:sp>
        <p:sp>
          <p:nvSpPr>
            <p:cNvPr id="11367" name="Text Box 3549"/>
            <p:cNvSpPr txBox="1">
              <a:spLocks noChangeArrowheads="1"/>
            </p:cNvSpPr>
            <p:nvPr/>
          </p:nvSpPr>
          <p:spPr bwMode="auto">
            <a:xfrm>
              <a:off x="1594" y="2596"/>
              <a:ext cx="1506" cy="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Gerekli hallerde ceza alanı içine giriyor.</a:t>
              </a:r>
            </a:p>
          </p:txBody>
        </p:sp>
        <p:sp>
          <p:nvSpPr>
            <p:cNvPr id="11368" name="Text Box 3550"/>
            <p:cNvSpPr txBox="1">
              <a:spLocks noChangeArrowheads="1"/>
            </p:cNvSpPr>
            <p:nvPr/>
          </p:nvSpPr>
          <p:spPr bwMode="auto">
            <a:xfrm>
              <a:off x="1600" y="2732"/>
              <a:ext cx="2740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Duran toplarda doğru yer alabiliyor (Kale ve köşe vuruşu, serbest vuruşlar)</a:t>
              </a:r>
            </a:p>
          </p:txBody>
        </p:sp>
        <p:sp>
          <p:nvSpPr>
            <p:cNvPr id="11369" name="Text Box 3551"/>
            <p:cNvSpPr txBox="1">
              <a:spLocks noChangeArrowheads="1"/>
            </p:cNvSpPr>
            <p:nvPr/>
          </p:nvSpPr>
          <p:spPr bwMode="auto">
            <a:xfrm>
              <a:off x="340" y="2907"/>
              <a:ext cx="4006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Yorumlarınıza göre; kutucuktaki işaret olumsuz ( - ) ise, lütfen dakika belirterek önemli pozisyonları açıklayınız.</a:t>
              </a:r>
            </a:p>
          </p:txBody>
        </p:sp>
        <p:sp>
          <p:nvSpPr>
            <p:cNvPr id="11370" name="Rectangle 3556"/>
            <p:cNvSpPr>
              <a:spLocks noChangeArrowheads="1"/>
            </p:cNvSpPr>
            <p:nvPr/>
          </p:nvSpPr>
          <p:spPr bwMode="auto">
            <a:xfrm>
              <a:off x="884" y="3385"/>
              <a:ext cx="4763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71" name="Rectangle 3557"/>
            <p:cNvSpPr>
              <a:spLocks noChangeArrowheads="1"/>
            </p:cNvSpPr>
            <p:nvPr/>
          </p:nvSpPr>
          <p:spPr bwMode="auto">
            <a:xfrm>
              <a:off x="884" y="3568"/>
              <a:ext cx="4763" cy="1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72" name="Rectangle 3564"/>
            <p:cNvSpPr>
              <a:spLocks noChangeArrowheads="1"/>
            </p:cNvSpPr>
            <p:nvPr/>
          </p:nvSpPr>
          <p:spPr bwMode="auto">
            <a:xfrm>
              <a:off x="884" y="3203"/>
              <a:ext cx="4763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1373" name="Rectangle 3576"/>
            <p:cNvSpPr>
              <a:spLocks noChangeArrowheads="1"/>
            </p:cNvSpPr>
            <p:nvPr/>
          </p:nvSpPr>
          <p:spPr bwMode="auto">
            <a:xfrm>
              <a:off x="884" y="3385"/>
              <a:ext cx="4763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74" name="Rectangle 3584"/>
            <p:cNvSpPr>
              <a:spLocks noChangeArrowheads="1"/>
            </p:cNvSpPr>
            <p:nvPr/>
          </p:nvSpPr>
          <p:spPr bwMode="auto">
            <a:xfrm>
              <a:off x="884" y="3203"/>
              <a:ext cx="4763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 sz="1000"/>
                <a:t>POZİSYON AÇIKLAMASI</a:t>
              </a:r>
            </a:p>
          </p:txBody>
        </p:sp>
        <p:sp>
          <p:nvSpPr>
            <p:cNvPr id="11375" name="Rectangle 3586"/>
            <p:cNvSpPr>
              <a:spLocks noChangeArrowheads="1"/>
            </p:cNvSpPr>
            <p:nvPr/>
          </p:nvSpPr>
          <p:spPr bwMode="auto">
            <a:xfrm>
              <a:off x="385" y="3385"/>
              <a:ext cx="499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76" name="Rectangle 3591"/>
            <p:cNvSpPr>
              <a:spLocks noChangeArrowheads="1"/>
            </p:cNvSpPr>
            <p:nvPr/>
          </p:nvSpPr>
          <p:spPr bwMode="auto">
            <a:xfrm>
              <a:off x="385" y="3749"/>
              <a:ext cx="499" cy="1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77" name="Rectangle 3594"/>
            <p:cNvSpPr>
              <a:spLocks noChangeArrowheads="1"/>
            </p:cNvSpPr>
            <p:nvPr/>
          </p:nvSpPr>
          <p:spPr bwMode="auto">
            <a:xfrm>
              <a:off x="385" y="3203"/>
              <a:ext cx="499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 sz="1000"/>
                <a:t>DAKİKA</a:t>
              </a:r>
            </a:p>
          </p:txBody>
        </p:sp>
      </p:grpSp>
      <p:sp>
        <p:nvSpPr>
          <p:cNvPr id="11327" name="Control 18"/>
          <p:cNvSpPr>
            <a:spLocks noRot="1" noChangeArrowheads="1" noChangeShapeType="1"/>
          </p:cNvSpPr>
          <p:nvPr/>
        </p:nvSpPr>
        <p:spPr bwMode="auto">
          <a:xfrm>
            <a:off x="-1992313" y="1657350"/>
            <a:ext cx="317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1328" name="Control 17"/>
          <p:cNvSpPr>
            <a:spLocks noRot="1" noChangeArrowheads="1" noChangeShapeType="1"/>
          </p:cNvSpPr>
          <p:nvPr/>
        </p:nvSpPr>
        <p:spPr bwMode="auto">
          <a:xfrm>
            <a:off x="-2001838" y="1876425"/>
            <a:ext cx="317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1329" name="Control 16"/>
          <p:cNvSpPr>
            <a:spLocks noRot="1" noChangeArrowheads="1" noChangeShapeType="1"/>
          </p:cNvSpPr>
          <p:nvPr/>
        </p:nvSpPr>
        <p:spPr bwMode="auto">
          <a:xfrm>
            <a:off x="-1992313" y="2095500"/>
            <a:ext cx="317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1330" name="Control 15"/>
          <p:cNvSpPr>
            <a:spLocks noRot="1" noChangeArrowheads="1" noChangeShapeType="1"/>
          </p:cNvSpPr>
          <p:nvPr/>
        </p:nvSpPr>
        <p:spPr bwMode="auto">
          <a:xfrm>
            <a:off x="-1982788" y="2305050"/>
            <a:ext cx="317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1331" name="Control 14"/>
          <p:cNvSpPr>
            <a:spLocks noRot="1" noChangeArrowheads="1" noChangeShapeType="1"/>
          </p:cNvSpPr>
          <p:nvPr/>
        </p:nvSpPr>
        <p:spPr bwMode="auto">
          <a:xfrm>
            <a:off x="-2001838" y="2543175"/>
            <a:ext cx="317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9388" y="1628775"/>
            <a:ext cx="8640762" cy="4321175"/>
            <a:chOff x="113" y="1026"/>
            <a:chExt cx="5443" cy="2722"/>
          </a:xfrm>
        </p:grpSpPr>
        <p:sp>
          <p:nvSpPr>
            <p:cNvPr id="12291" name="Rectangle 4"/>
            <p:cNvSpPr>
              <a:spLocks noChangeArrowheads="1"/>
            </p:cNvSpPr>
            <p:nvPr/>
          </p:nvSpPr>
          <p:spPr bwMode="auto">
            <a:xfrm>
              <a:off x="113" y="1026"/>
              <a:ext cx="272" cy="272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2292" name="Rectangle 5"/>
            <p:cNvSpPr>
              <a:spLocks noChangeArrowheads="1"/>
            </p:cNvSpPr>
            <p:nvPr/>
          </p:nvSpPr>
          <p:spPr bwMode="auto">
            <a:xfrm>
              <a:off x="385" y="1026"/>
              <a:ext cx="5171" cy="64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/>
                <a:t>YARDIMCI HAKEMLER VE DÖRDÜNCÜ HAKEM İLE İŞBİRLİĞİ</a:t>
              </a:r>
            </a:p>
          </p:txBody>
        </p:sp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385" y="1661"/>
              <a:ext cx="5171" cy="208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Tx/>
                <a:buChar char="•"/>
              </a:pPr>
              <a:r>
                <a:rPr lang="tr-TR" altLang="tr-TR" sz="2200"/>
                <a:t>  Müsabakanın yönetiminde ekibi ile işbirliği değerlendirilmesi</a:t>
              </a:r>
            </a:p>
            <a:p>
              <a:pPr eaLnBrk="1" hangingPunct="1"/>
              <a:endParaRPr lang="tr-TR" altLang="tr-TR" sz="2200"/>
            </a:p>
            <a:p>
              <a:pPr eaLnBrk="1" hangingPunct="1"/>
              <a:endParaRPr lang="tr-TR" altLang="tr-TR" sz="2200"/>
            </a:p>
          </p:txBody>
        </p:sp>
        <p:sp>
          <p:nvSpPr>
            <p:cNvPr id="12294" name="Text Box 8"/>
            <p:cNvSpPr txBox="1">
              <a:spLocks noChangeArrowheads="1"/>
            </p:cNvSpPr>
            <p:nvPr/>
          </p:nvSpPr>
          <p:spPr bwMode="auto">
            <a:xfrm>
              <a:off x="127" y="109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400" b="1"/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0825" y="1412875"/>
            <a:ext cx="8642350" cy="4608513"/>
            <a:chOff x="158" y="890"/>
            <a:chExt cx="5444" cy="2903"/>
          </a:xfrm>
        </p:grpSpPr>
        <p:sp>
          <p:nvSpPr>
            <p:cNvPr id="13315" name="Rectangle 11"/>
            <p:cNvSpPr>
              <a:spLocks noChangeArrowheads="1"/>
            </p:cNvSpPr>
            <p:nvPr/>
          </p:nvSpPr>
          <p:spPr bwMode="auto">
            <a:xfrm>
              <a:off x="158" y="890"/>
              <a:ext cx="499" cy="290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3316" name="Rectangle 12"/>
            <p:cNvSpPr>
              <a:spLocks noChangeArrowheads="1"/>
            </p:cNvSpPr>
            <p:nvPr/>
          </p:nvSpPr>
          <p:spPr bwMode="auto">
            <a:xfrm>
              <a:off x="657" y="890"/>
              <a:ext cx="726" cy="290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3317" name="Rectangle 13"/>
            <p:cNvSpPr>
              <a:spLocks noChangeArrowheads="1"/>
            </p:cNvSpPr>
            <p:nvPr/>
          </p:nvSpPr>
          <p:spPr bwMode="auto">
            <a:xfrm>
              <a:off x="1247" y="890"/>
              <a:ext cx="4355" cy="290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Tx/>
                <a:buChar char="•"/>
              </a:pPr>
              <a:r>
                <a:rPr lang="tr-TR" altLang="tr-TR" sz="2200" dirty="0"/>
                <a:t>  </a:t>
              </a:r>
              <a:r>
                <a:rPr lang="tr-TR" altLang="tr-TR" sz="2100" dirty="0"/>
                <a:t>Hakemin maç boyunca otoritesi ve saygınlığı,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Oyuncu ve seyircilerden etkilenip, etkilenmemesi,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Önemli durumlarda sakinliği ve iletişimi,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Hakemin  kişiliğini kabul ettirebilmesi  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Düdük tekniği / tonlaması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Konsantrasyonu 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Beden dili</a:t>
              </a:r>
            </a:p>
            <a:p>
              <a:pPr eaLnBrk="1" hangingPunct="1">
                <a:buFontTx/>
                <a:buChar char="•"/>
              </a:pPr>
              <a:endParaRPr lang="tr-TR" altLang="tr-TR" sz="2100" dirty="0"/>
            </a:p>
          </p:txBody>
        </p:sp>
        <p:sp>
          <p:nvSpPr>
            <p:cNvPr id="13318" name="Text Box 14"/>
            <p:cNvSpPr txBox="1">
              <a:spLocks noChangeArrowheads="1"/>
            </p:cNvSpPr>
            <p:nvPr/>
          </p:nvSpPr>
          <p:spPr bwMode="auto">
            <a:xfrm>
              <a:off x="305" y="965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400" b="1"/>
                <a:t>6</a:t>
              </a:r>
            </a:p>
          </p:txBody>
        </p:sp>
        <p:sp>
          <p:nvSpPr>
            <p:cNvPr id="13319" name="Text Box 15"/>
            <p:cNvSpPr txBox="1">
              <a:spLocks noChangeArrowheads="1"/>
            </p:cNvSpPr>
            <p:nvPr/>
          </p:nvSpPr>
          <p:spPr bwMode="auto">
            <a:xfrm rot="-5400000">
              <a:off x="627" y="2163"/>
              <a:ext cx="76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400"/>
                <a:t>KİŞİLİK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4313" y="1214438"/>
            <a:ext cx="8661400" cy="4897437"/>
            <a:chOff x="113" y="799"/>
            <a:chExt cx="5456" cy="3085"/>
          </a:xfrm>
        </p:grpSpPr>
        <p:grpSp>
          <p:nvGrpSpPr>
            <p:cNvPr id="14339" name="Group 9"/>
            <p:cNvGrpSpPr>
              <a:grpSpLocks/>
            </p:cNvGrpSpPr>
            <p:nvPr/>
          </p:nvGrpSpPr>
          <p:grpSpPr bwMode="auto">
            <a:xfrm>
              <a:off x="113" y="1440"/>
              <a:ext cx="5443" cy="735"/>
              <a:chOff x="113" y="3572"/>
              <a:chExt cx="5443" cy="2756"/>
            </a:xfrm>
          </p:grpSpPr>
          <p:sp>
            <p:nvSpPr>
              <p:cNvPr id="14358" name="Rectangle 5"/>
              <p:cNvSpPr>
                <a:spLocks noChangeArrowheads="1"/>
              </p:cNvSpPr>
              <p:nvPr/>
            </p:nvSpPr>
            <p:spPr bwMode="auto">
              <a:xfrm>
                <a:off x="113" y="3572"/>
                <a:ext cx="272" cy="2722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tr-TR" altLang="tr-TR" sz="1000"/>
              </a:p>
            </p:txBody>
          </p:sp>
          <p:sp>
            <p:nvSpPr>
              <p:cNvPr id="14359" name="Rectangle 6"/>
              <p:cNvSpPr>
                <a:spLocks noChangeArrowheads="1"/>
              </p:cNvSpPr>
              <p:nvPr/>
            </p:nvSpPr>
            <p:spPr bwMode="auto">
              <a:xfrm>
                <a:off x="385" y="3606"/>
                <a:ext cx="5171" cy="64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tr-TR" altLang="tr-TR" sz="1600"/>
                  <a:t>GENEL DEĞERLENDİRME, PERFORMANS VE KİŞİLİK KONUSUNDA TAVSİYELER</a:t>
                </a:r>
              </a:p>
            </p:txBody>
          </p:sp>
          <p:sp>
            <p:nvSpPr>
              <p:cNvPr id="14360" name="Rectangle 7"/>
              <p:cNvSpPr>
                <a:spLocks noChangeArrowheads="1"/>
              </p:cNvSpPr>
              <p:nvPr/>
            </p:nvSpPr>
            <p:spPr bwMode="auto">
              <a:xfrm>
                <a:off x="385" y="4247"/>
                <a:ext cx="5171" cy="20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FontTx/>
                  <a:buChar char="•"/>
                </a:pPr>
                <a:r>
                  <a:rPr lang="tr-TR" altLang="tr-TR" sz="1200" b="1"/>
                  <a:t>  Bu bölümde, hakemin performansı hakkında raporda  ana başlık altında toplanan bölümlerle ilgili </a:t>
                </a:r>
              </a:p>
              <a:p>
                <a:pPr eaLnBrk="1" hangingPunct="1"/>
                <a:r>
                  <a:rPr lang="tr-TR" altLang="tr-TR" sz="1200" b="1"/>
                  <a:t>   yorumlar yapılmalı ve hakemin gelişmesine  yönelik tavsiyelerde bulunulmalıdır. </a:t>
                </a:r>
              </a:p>
              <a:p>
                <a:pPr eaLnBrk="1" hangingPunct="1"/>
                <a:endParaRPr lang="tr-TR" altLang="tr-TR" sz="1200" b="1"/>
              </a:p>
            </p:txBody>
          </p:sp>
          <p:sp>
            <p:nvSpPr>
              <p:cNvPr id="14361" name="Text Box 8"/>
              <p:cNvSpPr txBox="1">
                <a:spLocks noChangeArrowheads="1"/>
              </p:cNvSpPr>
              <p:nvPr/>
            </p:nvSpPr>
            <p:spPr bwMode="auto">
              <a:xfrm>
                <a:off x="137" y="3673"/>
                <a:ext cx="223" cy="10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tr-TR" altLang="tr-TR" sz="2400" b="1"/>
                  <a:t>7</a:t>
                </a:r>
              </a:p>
            </p:txBody>
          </p:sp>
        </p:grpSp>
        <p:sp>
          <p:nvSpPr>
            <p:cNvPr id="14340" name="Text Box 11"/>
            <p:cNvSpPr txBox="1">
              <a:spLocks noChangeArrowheads="1"/>
            </p:cNvSpPr>
            <p:nvPr/>
          </p:nvSpPr>
          <p:spPr bwMode="auto">
            <a:xfrm>
              <a:off x="204" y="799"/>
              <a:ext cx="11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tr-TR" altLang="tr-TR" sz="1000"/>
            </a:p>
          </p:txBody>
        </p:sp>
        <p:grpSp>
          <p:nvGrpSpPr>
            <p:cNvPr id="14341" name="Group 28"/>
            <p:cNvGrpSpPr>
              <a:grpSpLocks/>
            </p:cNvGrpSpPr>
            <p:nvPr/>
          </p:nvGrpSpPr>
          <p:grpSpPr bwMode="auto">
            <a:xfrm>
              <a:off x="113" y="3051"/>
              <a:ext cx="5456" cy="833"/>
              <a:chOff x="113" y="2960"/>
              <a:chExt cx="5456" cy="833"/>
            </a:xfrm>
          </p:grpSpPr>
          <p:sp>
            <p:nvSpPr>
              <p:cNvPr id="14342" name="Rectangle 10"/>
              <p:cNvSpPr>
                <a:spLocks noChangeArrowheads="1"/>
              </p:cNvSpPr>
              <p:nvPr/>
            </p:nvSpPr>
            <p:spPr bwMode="auto">
              <a:xfrm>
                <a:off x="113" y="2976"/>
                <a:ext cx="272" cy="81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4343" name="Text Box 12"/>
              <p:cNvSpPr txBox="1">
                <a:spLocks noChangeArrowheads="1"/>
              </p:cNvSpPr>
              <p:nvPr/>
            </p:nvSpPr>
            <p:spPr bwMode="auto">
              <a:xfrm>
                <a:off x="144" y="2960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tr-TR" altLang="tr-TR" sz="2400"/>
                  <a:t>8</a:t>
                </a:r>
              </a:p>
            </p:txBody>
          </p:sp>
          <p:sp>
            <p:nvSpPr>
              <p:cNvPr id="14344" name="Rectangle 13"/>
              <p:cNvSpPr>
                <a:spLocks noChangeArrowheads="1"/>
              </p:cNvSpPr>
              <p:nvPr/>
            </p:nvSpPr>
            <p:spPr bwMode="auto">
              <a:xfrm>
                <a:off x="385" y="2976"/>
                <a:ext cx="772" cy="36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900"/>
                  <a:t>OLUMLU NOKTALAR</a:t>
                </a:r>
              </a:p>
            </p:txBody>
          </p:sp>
          <p:sp>
            <p:nvSpPr>
              <p:cNvPr id="14345" name="Rectangle 14"/>
              <p:cNvSpPr>
                <a:spLocks noChangeArrowheads="1"/>
              </p:cNvSpPr>
              <p:nvPr/>
            </p:nvSpPr>
            <p:spPr bwMode="auto">
              <a:xfrm>
                <a:off x="385" y="3430"/>
                <a:ext cx="772" cy="36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800"/>
                  <a:t>GELİŞTİRİLMESİ</a:t>
                </a:r>
                <a:br>
                  <a:rPr lang="tr-TR" altLang="tr-TR" sz="800"/>
                </a:br>
                <a:r>
                  <a:rPr lang="tr-TR" altLang="tr-TR" sz="800"/>
                  <a:t>GEREKEN NOKTALAR</a:t>
                </a:r>
              </a:p>
            </p:txBody>
          </p:sp>
          <p:sp>
            <p:nvSpPr>
              <p:cNvPr id="14346" name="Rectangle 15"/>
              <p:cNvSpPr>
                <a:spLocks noChangeArrowheads="1"/>
              </p:cNvSpPr>
              <p:nvPr/>
            </p:nvSpPr>
            <p:spPr bwMode="auto">
              <a:xfrm>
                <a:off x="1156" y="2976"/>
                <a:ext cx="136" cy="13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1</a:t>
                </a:r>
              </a:p>
            </p:txBody>
          </p:sp>
          <p:sp>
            <p:nvSpPr>
              <p:cNvPr id="14347" name="Rectangle 16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136" cy="119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2</a:t>
                </a:r>
              </a:p>
            </p:txBody>
          </p:sp>
          <p:sp>
            <p:nvSpPr>
              <p:cNvPr id="14348" name="Rectangle 17"/>
              <p:cNvSpPr>
                <a:spLocks noChangeArrowheads="1"/>
              </p:cNvSpPr>
              <p:nvPr/>
            </p:nvSpPr>
            <p:spPr bwMode="auto">
              <a:xfrm>
                <a:off x="1156" y="3224"/>
                <a:ext cx="136" cy="11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3</a:t>
                </a:r>
              </a:p>
            </p:txBody>
          </p:sp>
          <p:sp>
            <p:nvSpPr>
              <p:cNvPr id="14349" name="Rectangle 19"/>
              <p:cNvSpPr>
                <a:spLocks noChangeArrowheads="1"/>
              </p:cNvSpPr>
              <p:nvPr/>
            </p:nvSpPr>
            <p:spPr bwMode="auto">
              <a:xfrm>
                <a:off x="1156" y="3427"/>
                <a:ext cx="136" cy="13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1</a:t>
                </a:r>
              </a:p>
            </p:txBody>
          </p:sp>
          <p:sp>
            <p:nvSpPr>
              <p:cNvPr id="14350" name="Rectangle 20"/>
              <p:cNvSpPr>
                <a:spLocks noChangeArrowheads="1"/>
              </p:cNvSpPr>
              <p:nvPr/>
            </p:nvSpPr>
            <p:spPr bwMode="auto">
              <a:xfrm>
                <a:off x="1156" y="3557"/>
                <a:ext cx="136" cy="119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2</a:t>
                </a:r>
              </a:p>
            </p:txBody>
          </p:sp>
          <p:sp>
            <p:nvSpPr>
              <p:cNvPr id="14351" name="Rectangle 21"/>
              <p:cNvSpPr>
                <a:spLocks noChangeArrowheads="1"/>
              </p:cNvSpPr>
              <p:nvPr/>
            </p:nvSpPr>
            <p:spPr bwMode="auto">
              <a:xfrm>
                <a:off x="1156" y="3675"/>
                <a:ext cx="136" cy="11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3</a:t>
                </a:r>
              </a:p>
            </p:txBody>
          </p:sp>
          <p:sp>
            <p:nvSpPr>
              <p:cNvPr id="14352" name="Rectangle 22"/>
              <p:cNvSpPr>
                <a:spLocks noChangeArrowheads="1"/>
              </p:cNvSpPr>
              <p:nvPr/>
            </p:nvSpPr>
            <p:spPr bwMode="auto">
              <a:xfrm>
                <a:off x="1292" y="2976"/>
                <a:ext cx="4264" cy="13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tr-TR" altLang="tr-TR" sz="1200" b="1">
                    <a:solidFill>
                      <a:srgbClr val="FF0000"/>
                    </a:solidFill>
                  </a:rPr>
                  <a:t>Kısa ve öz anlatım yapılmalı, detaylar ilgili bölümlerde verilmeli.</a:t>
                </a:r>
              </a:p>
            </p:txBody>
          </p:sp>
          <p:sp>
            <p:nvSpPr>
              <p:cNvPr id="14353" name="Rectangle 23"/>
              <p:cNvSpPr>
                <a:spLocks noChangeArrowheads="1"/>
              </p:cNvSpPr>
              <p:nvPr/>
            </p:nvSpPr>
            <p:spPr bwMode="auto">
              <a:xfrm>
                <a:off x="1292" y="3113"/>
                <a:ext cx="4264" cy="13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 sz="1200" dirty="0"/>
              </a:p>
              <a:p>
                <a:pPr eaLnBrk="1" hangingPunct="1"/>
                <a:r>
                  <a:rPr lang="tr-TR" altLang="tr-TR" sz="1200" b="1" dirty="0">
                    <a:solidFill>
                      <a:srgbClr val="FF0000"/>
                    </a:solidFill>
                  </a:rPr>
                  <a:t>Olumlu noktaların tamamı doldurulmalıdır.</a:t>
                </a:r>
              </a:p>
              <a:p>
                <a:pPr eaLnBrk="1" hangingPunct="1"/>
                <a:endParaRPr lang="tr-TR" alt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54" name="Rectangle 24"/>
              <p:cNvSpPr>
                <a:spLocks noChangeArrowheads="1"/>
              </p:cNvSpPr>
              <p:nvPr/>
            </p:nvSpPr>
            <p:spPr bwMode="auto">
              <a:xfrm>
                <a:off x="1292" y="3221"/>
                <a:ext cx="4264" cy="11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tr-TR" altLang="tr-TR" sz="1200"/>
                  <a:t>Maçın başından sonuna kadar oyuna hakim olması.</a:t>
                </a:r>
              </a:p>
            </p:txBody>
          </p:sp>
          <p:sp>
            <p:nvSpPr>
              <p:cNvPr id="14355" name="Rectangle 25"/>
              <p:cNvSpPr>
                <a:spLocks noChangeArrowheads="1"/>
              </p:cNvSpPr>
              <p:nvPr/>
            </p:nvSpPr>
            <p:spPr bwMode="auto">
              <a:xfrm>
                <a:off x="1292" y="3430"/>
                <a:ext cx="4264" cy="13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tr-TR" altLang="tr-TR" sz="1200" b="1">
                    <a:solidFill>
                      <a:srgbClr val="FF0000"/>
                    </a:solidFill>
                  </a:rPr>
                  <a:t>Kısa ve öz anlatım yapılmalı, detaylar ilgili bölümlerde verilmeli.</a:t>
                </a:r>
              </a:p>
            </p:txBody>
          </p:sp>
          <p:sp>
            <p:nvSpPr>
              <p:cNvPr id="14356" name="Rectangle 26"/>
              <p:cNvSpPr>
                <a:spLocks noChangeArrowheads="1"/>
              </p:cNvSpPr>
              <p:nvPr/>
            </p:nvSpPr>
            <p:spPr bwMode="auto">
              <a:xfrm>
                <a:off x="1305" y="3543"/>
                <a:ext cx="4264" cy="14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 sz="1200" dirty="0"/>
              </a:p>
              <a:p>
                <a:pPr eaLnBrk="1" hangingPunct="1"/>
                <a:r>
                  <a:rPr lang="tr-TR" altLang="tr-TR" sz="1200" b="1" dirty="0">
                    <a:solidFill>
                      <a:srgbClr val="FF0000"/>
                    </a:solidFill>
                  </a:rPr>
                  <a:t>Hakemin başarısı doğrultusunda; hiç, bir, iki, üç olabilir.</a:t>
                </a:r>
              </a:p>
              <a:p>
                <a:pPr eaLnBrk="1" hangingPunct="1"/>
                <a:endParaRPr lang="tr-TR" altLang="tr-TR" dirty="0"/>
              </a:p>
            </p:txBody>
          </p:sp>
          <p:sp>
            <p:nvSpPr>
              <p:cNvPr id="14357" name="Rectangle 27"/>
              <p:cNvSpPr>
                <a:spLocks noChangeArrowheads="1"/>
              </p:cNvSpPr>
              <p:nvPr/>
            </p:nvSpPr>
            <p:spPr bwMode="auto">
              <a:xfrm>
                <a:off x="1292" y="3675"/>
                <a:ext cx="4264" cy="11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tr-TR" altLang="tr-TR" sz="1200"/>
                  <a:t>Avantaj tekniğini uygulayamaması.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-42863" y="1268413"/>
            <a:ext cx="8297863" cy="4975225"/>
            <a:chOff x="-27" y="799"/>
            <a:chExt cx="5227" cy="3134"/>
          </a:xfrm>
        </p:grpSpPr>
        <p:sp>
          <p:nvSpPr>
            <p:cNvPr id="15363" name="Rectangle 4"/>
            <p:cNvSpPr>
              <a:spLocks noChangeArrowheads="1"/>
            </p:cNvSpPr>
            <p:nvPr/>
          </p:nvSpPr>
          <p:spPr bwMode="auto">
            <a:xfrm>
              <a:off x="158" y="799"/>
              <a:ext cx="273" cy="31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64" name="Text Box 5"/>
            <p:cNvSpPr txBox="1">
              <a:spLocks noChangeArrowheads="1"/>
            </p:cNvSpPr>
            <p:nvPr/>
          </p:nvSpPr>
          <p:spPr bwMode="auto">
            <a:xfrm>
              <a:off x="178" y="890"/>
              <a:ext cx="20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tr-TR" altLang="tr-TR" sz="2000"/>
                <a:t>9</a:t>
              </a:r>
            </a:p>
          </p:txBody>
        </p:sp>
        <p:sp>
          <p:nvSpPr>
            <p:cNvPr id="15365" name="Rectangle 6" descr="%50"/>
            <p:cNvSpPr>
              <a:spLocks noChangeArrowheads="1"/>
            </p:cNvSpPr>
            <p:nvPr/>
          </p:nvSpPr>
          <p:spPr bwMode="auto">
            <a:xfrm>
              <a:off x="431" y="799"/>
              <a:ext cx="2993" cy="182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rgbClr val="FFFFFF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tr-TR" altLang="tr-TR" sz="1400"/>
                <a:t>YARDIMCI HAKEM 1</a:t>
              </a:r>
            </a:p>
          </p:txBody>
        </p:sp>
        <p:sp>
          <p:nvSpPr>
            <p:cNvPr id="15366" name="Rectangle 7"/>
            <p:cNvSpPr>
              <a:spLocks noChangeArrowheads="1"/>
            </p:cNvSpPr>
            <p:nvPr/>
          </p:nvSpPr>
          <p:spPr bwMode="auto">
            <a:xfrm>
              <a:off x="3424" y="799"/>
              <a:ext cx="1769" cy="18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600"/>
            </a:p>
          </p:txBody>
        </p:sp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431" y="981"/>
              <a:ext cx="4762" cy="18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 sz="1200"/>
                <a:t>Yardımcı Hakemin Performansı (Lütfen bazı önemli kararlardan, dakika belirterek bahsediniz).</a:t>
              </a:r>
            </a:p>
          </p:txBody>
        </p:sp>
        <p:sp>
          <p:nvSpPr>
            <p:cNvPr id="15368" name="Rectangle 9"/>
            <p:cNvSpPr>
              <a:spLocks noChangeArrowheads="1"/>
            </p:cNvSpPr>
            <p:nvPr/>
          </p:nvSpPr>
          <p:spPr bwMode="auto">
            <a:xfrm>
              <a:off x="431" y="1298"/>
              <a:ext cx="4762" cy="90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grpSp>
          <p:nvGrpSpPr>
            <p:cNvPr id="15369" name="Group 12"/>
            <p:cNvGrpSpPr>
              <a:grpSpLocks/>
            </p:cNvGrpSpPr>
            <p:nvPr/>
          </p:nvGrpSpPr>
          <p:grpSpPr bwMode="auto">
            <a:xfrm>
              <a:off x="434" y="1321"/>
              <a:ext cx="998" cy="173"/>
              <a:chOff x="476" y="2069"/>
              <a:chExt cx="681" cy="136"/>
            </a:xfrm>
          </p:grpSpPr>
          <p:sp>
            <p:nvSpPr>
              <p:cNvPr id="15437" name="Rectangle 13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8" name="Rectangle 14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9" name="Rectangle 1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5370" name="Group 16"/>
            <p:cNvGrpSpPr>
              <a:grpSpLocks/>
            </p:cNvGrpSpPr>
            <p:nvPr/>
          </p:nvGrpSpPr>
          <p:grpSpPr bwMode="auto">
            <a:xfrm>
              <a:off x="434" y="1494"/>
              <a:ext cx="998" cy="129"/>
              <a:chOff x="476" y="2069"/>
              <a:chExt cx="681" cy="136"/>
            </a:xfrm>
          </p:grpSpPr>
          <p:sp>
            <p:nvSpPr>
              <p:cNvPr id="15434" name="Rectangle 17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5" name="Rectangle 18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6" name="Rectangle 19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5371" name="Group 20"/>
            <p:cNvGrpSpPr>
              <a:grpSpLocks/>
            </p:cNvGrpSpPr>
            <p:nvPr/>
          </p:nvGrpSpPr>
          <p:grpSpPr bwMode="auto">
            <a:xfrm>
              <a:off x="434" y="1623"/>
              <a:ext cx="998" cy="130"/>
              <a:chOff x="476" y="2069"/>
              <a:chExt cx="681" cy="136"/>
            </a:xfrm>
          </p:grpSpPr>
          <p:sp>
            <p:nvSpPr>
              <p:cNvPr id="15431" name="Rectangle 21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2" name="Rectangle 22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3" name="Rectangle 23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5372" name="Group 24"/>
            <p:cNvGrpSpPr>
              <a:grpSpLocks/>
            </p:cNvGrpSpPr>
            <p:nvPr/>
          </p:nvGrpSpPr>
          <p:grpSpPr bwMode="auto">
            <a:xfrm>
              <a:off x="434" y="1753"/>
              <a:ext cx="998" cy="129"/>
              <a:chOff x="476" y="2069"/>
              <a:chExt cx="681" cy="136"/>
            </a:xfrm>
          </p:grpSpPr>
          <p:sp>
            <p:nvSpPr>
              <p:cNvPr id="15428" name="Rectangle 25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29" name="Rectangle 26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0" name="Rectangle 27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5373" name="Group 28"/>
            <p:cNvGrpSpPr>
              <a:grpSpLocks/>
            </p:cNvGrpSpPr>
            <p:nvPr/>
          </p:nvGrpSpPr>
          <p:grpSpPr bwMode="auto">
            <a:xfrm>
              <a:off x="434" y="1882"/>
              <a:ext cx="998" cy="130"/>
              <a:chOff x="476" y="2069"/>
              <a:chExt cx="681" cy="136"/>
            </a:xfrm>
          </p:grpSpPr>
          <p:sp>
            <p:nvSpPr>
              <p:cNvPr id="15425" name="Rectangle 29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26" name="Rectangle 30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27" name="Rectangle 31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5374" name="Group 32"/>
            <p:cNvGrpSpPr>
              <a:grpSpLocks/>
            </p:cNvGrpSpPr>
            <p:nvPr/>
          </p:nvGrpSpPr>
          <p:grpSpPr bwMode="auto">
            <a:xfrm>
              <a:off x="434" y="2012"/>
              <a:ext cx="998" cy="129"/>
              <a:chOff x="476" y="2069"/>
              <a:chExt cx="681" cy="136"/>
            </a:xfrm>
          </p:grpSpPr>
          <p:sp>
            <p:nvSpPr>
              <p:cNvPr id="15422" name="Rectangle 33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23" name="Rectangle 34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24" name="Rectangle 3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15375" name="Text Box 36"/>
            <p:cNvSpPr txBox="1">
              <a:spLocks noChangeArrowheads="1"/>
            </p:cNvSpPr>
            <p:nvPr/>
          </p:nvSpPr>
          <p:spPr bwMode="auto">
            <a:xfrm>
              <a:off x="491" y="1305"/>
              <a:ext cx="19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600" b="1"/>
                <a:t>+</a:t>
              </a:r>
            </a:p>
          </p:txBody>
        </p:sp>
        <p:sp>
          <p:nvSpPr>
            <p:cNvPr id="15376" name="Text Box 37"/>
            <p:cNvSpPr txBox="1">
              <a:spLocks noChangeArrowheads="1"/>
            </p:cNvSpPr>
            <p:nvPr/>
          </p:nvSpPr>
          <p:spPr bwMode="auto">
            <a:xfrm>
              <a:off x="733" y="1333"/>
              <a:ext cx="39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 b="1"/>
                <a:t>Normal</a:t>
              </a:r>
            </a:p>
          </p:txBody>
        </p:sp>
        <p:sp>
          <p:nvSpPr>
            <p:cNvPr id="15377" name="Text Box 38"/>
            <p:cNvSpPr txBox="1">
              <a:spLocks noChangeArrowheads="1"/>
            </p:cNvSpPr>
            <p:nvPr/>
          </p:nvSpPr>
          <p:spPr bwMode="auto">
            <a:xfrm>
              <a:off x="1176" y="1298"/>
              <a:ext cx="15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600" b="1"/>
                <a:t>-</a:t>
              </a:r>
            </a:p>
          </p:txBody>
        </p:sp>
        <p:sp>
          <p:nvSpPr>
            <p:cNvPr id="15378" name="Rectangle 39"/>
            <p:cNvSpPr>
              <a:spLocks noChangeArrowheads="1"/>
            </p:cNvSpPr>
            <p:nvPr/>
          </p:nvSpPr>
          <p:spPr bwMode="auto">
            <a:xfrm>
              <a:off x="546" y="1522"/>
              <a:ext cx="91" cy="8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79" name="Rectangle 40"/>
            <p:cNvSpPr>
              <a:spLocks noChangeArrowheads="1"/>
            </p:cNvSpPr>
            <p:nvPr/>
          </p:nvSpPr>
          <p:spPr bwMode="auto">
            <a:xfrm>
              <a:off x="872" y="1522"/>
              <a:ext cx="91" cy="8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0" name="Rectangle 41"/>
            <p:cNvSpPr>
              <a:spLocks noChangeArrowheads="1"/>
            </p:cNvSpPr>
            <p:nvPr/>
          </p:nvSpPr>
          <p:spPr bwMode="auto">
            <a:xfrm>
              <a:off x="1224" y="1516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1" name="Rectangle 42"/>
            <p:cNvSpPr>
              <a:spLocks noChangeArrowheads="1"/>
            </p:cNvSpPr>
            <p:nvPr/>
          </p:nvSpPr>
          <p:spPr bwMode="auto">
            <a:xfrm>
              <a:off x="549" y="1651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2" name="Rectangle 43"/>
            <p:cNvSpPr>
              <a:spLocks noChangeArrowheads="1"/>
            </p:cNvSpPr>
            <p:nvPr/>
          </p:nvSpPr>
          <p:spPr bwMode="auto">
            <a:xfrm>
              <a:off x="875" y="1651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3" name="Rectangle 44"/>
            <p:cNvSpPr>
              <a:spLocks noChangeArrowheads="1"/>
            </p:cNvSpPr>
            <p:nvPr/>
          </p:nvSpPr>
          <p:spPr bwMode="auto">
            <a:xfrm>
              <a:off x="1227" y="1645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4" name="Rectangle 45"/>
            <p:cNvSpPr>
              <a:spLocks noChangeArrowheads="1"/>
            </p:cNvSpPr>
            <p:nvPr/>
          </p:nvSpPr>
          <p:spPr bwMode="auto">
            <a:xfrm>
              <a:off x="549" y="1774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5" name="Rectangle 46"/>
            <p:cNvSpPr>
              <a:spLocks noChangeArrowheads="1"/>
            </p:cNvSpPr>
            <p:nvPr/>
          </p:nvSpPr>
          <p:spPr bwMode="auto">
            <a:xfrm>
              <a:off x="875" y="1774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6" name="Rectangle 47"/>
            <p:cNvSpPr>
              <a:spLocks noChangeArrowheads="1"/>
            </p:cNvSpPr>
            <p:nvPr/>
          </p:nvSpPr>
          <p:spPr bwMode="auto">
            <a:xfrm>
              <a:off x="1227" y="1768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7" name="Rectangle 48"/>
            <p:cNvSpPr>
              <a:spLocks noChangeArrowheads="1"/>
            </p:cNvSpPr>
            <p:nvPr/>
          </p:nvSpPr>
          <p:spPr bwMode="auto">
            <a:xfrm>
              <a:off x="549" y="1903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8" name="Rectangle 49"/>
            <p:cNvSpPr>
              <a:spLocks noChangeArrowheads="1"/>
            </p:cNvSpPr>
            <p:nvPr/>
          </p:nvSpPr>
          <p:spPr bwMode="auto">
            <a:xfrm>
              <a:off x="870" y="1902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9" name="Rectangle 50"/>
            <p:cNvSpPr>
              <a:spLocks noChangeArrowheads="1"/>
            </p:cNvSpPr>
            <p:nvPr/>
          </p:nvSpPr>
          <p:spPr bwMode="auto">
            <a:xfrm>
              <a:off x="1227" y="1898"/>
              <a:ext cx="91" cy="8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90" name="Rectangle 51"/>
            <p:cNvSpPr>
              <a:spLocks noChangeArrowheads="1"/>
            </p:cNvSpPr>
            <p:nvPr/>
          </p:nvSpPr>
          <p:spPr bwMode="auto">
            <a:xfrm>
              <a:off x="549" y="2033"/>
              <a:ext cx="91" cy="8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91" name="Rectangle 52"/>
            <p:cNvSpPr>
              <a:spLocks noChangeArrowheads="1"/>
            </p:cNvSpPr>
            <p:nvPr/>
          </p:nvSpPr>
          <p:spPr bwMode="auto">
            <a:xfrm>
              <a:off x="875" y="2033"/>
              <a:ext cx="91" cy="8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92" name="Rectangle 53"/>
            <p:cNvSpPr>
              <a:spLocks noChangeArrowheads="1"/>
            </p:cNvSpPr>
            <p:nvPr/>
          </p:nvSpPr>
          <p:spPr bwMode="auto">
            <a:xfrm>
              <a:off x="1227" y="2027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93" name="Text Box 54"/>
            <p:cNvSpPr txBox="1">
              <a:spLocks noChangeArrowheads="1"/>
            </p:cNvSpPr>
            <p:nvPr/>
          </p:nvSpPr>
          <p:spPr bwMode="auto">
            <a:xfrm>
              <a:off x="1623" y="1478"/>
              <a:ext cx="243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Doğru ofsayt kararları verip, “Bekle ve Gör” tekniğini iyi uyguluyor.</a:t>
              </a:r>
            </a:p>
          </p:txBody>
        </p:sp>
        <p:sp>
          <p:nvSpPr>
            <p:cNvPr id="15394" name="Text Box 55"/>
            <p:cNvSpPr txBox="1">
              <a:spLocks noChangeArrowheads="1"/>
            </p:cNvSpPr>
            <p:nvPr/>
          </p:nvSpPr>
          <p:spPr bwMode="auto">
            <a:xfrm>
              <a:off x="1627" y="1607"/>
              <a:ext cx="3395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Maç boyunca hareketli ve sondan ikinci savunma oyuncusunu doğru hizadan takip edebiliyor.</a:t>
              </a:r>
            </a:p>
          </p:txBody>
        </p:sp>
        <p:sp>
          <p:nvSpPr>
            <p:cNvPr id="15395" name="Text Box 56"/>
            <p:cNvSpPr txBox="1">
              <a:spLocks noChangeArrowheads="1"/>
            </p:cNvSpPr>
            <p:nvPr/>
          </p:nvSpPr>
          <p:spPr bwMode="auto">
            <a:xfrm>
              <a:off x="1624" y="1737"/>
              <a:ext cx="157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Dikkatli ve hakem ile iyi bir işbirliği içinde.</a:t>
              </a:r>
            </a:p>
          </p:txBody>
        </p:sp>
        <p:sp>
          <p:nvSpPr>
            <p:cNvPr id="15396" name="Text Box 57"/>
            <p:cNvSpPr txBox="1">
              <a:spLocks noChangeArrowheads="1"/>
            </p:cNvSpPr>
            <p:nvPr/>
          </p:nvSpPr>
          <p:spPr bwMode="auto">
            <a:xfrm>
              <a:off x="1627" y="1865"/>
              <a:ext cx="2537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Hakemin; uzak kaldığı ve görmediği durumlarda faulleri işaret ediyor.</a:t>
              </a:r>
            </a:p>
          </p:txBody>
        </p:sp>
        <p:sp>
          <p:nvSpPr>
            <p:cNvPr id="15397" name="Text Box 58"/>
            <p:cNvSpPr txBox="1">
              <a:spLocks noChangeArrowheads="1"/>
            </p:cNvSpPr>
            <p:nvPr/>
          </p:nvSpPr>
          <p:spPr bwMode="auto">
            <a:xfrm>
              <a:off x="1633" y="1989"/>
              <a:ext cx="2939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tr-TR" altLang="tr-TR" sz="1000"/>
                <a:t>Duran toplarda hakeme yardımcı oluyor (Kale ve köşe vuruşu, serbest vuruşlar).</a:t>
              </a:r>
            </a:p>
          </p:txBody>
        </p:sp>
        <p:sp>
          <p:nvSpPr>
            <p:cNvPr id="15398" name="Rectangle 59"/>
            <p:cNvSpPr>
              <a:spLocks noChangeArrowheads="1"/>
            </p:cNvSpPr>
            <p:nvPr/>
          </p:nvSpPr>
          <p:spPr bwMode="auto">
            <a:xfrm>
              <a:off x="431" y="3176"/>
              <a:ext cx="4768" cy="1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99" name="Text Box 60"/>
            <p:cNvSpPr txBox="1">
              <a:spLocks noChangeArrowheads="1"/>
            </p:cNvSpPr>
            <p:nvPr/>
          </p:nvSpPr>
          <p:spPr bwMode="auto">
            <a:xfrm>
              <a:off x="-27" y="3158"/>
              <a:ext cx="4468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                     Yorumlarınıza göre; kutucuktaki işaret olumsuz ( - ) ise, lütfen dakika belirterek önemli pozisyonları açıklayınız.</a:t>
              </a:r>
            </a:p>
          </p:txBody>
        </p:sp>
        <p:sp>
          <p:nvSpPr>
            <p:cNvPr id="15400" name="Rectangle 62"/>
            <p:cNvSpPr>
              <a:spLocks noChangeArrowheads="1"/>
            </p:cNvSpPr>
            <p:nvPr/>
          </p:nvSpPr>
          <p:spPr bwMode="auto">
            <a:xfrm>
              <a:off x="431" y="3522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1" name="Rectangle 63"/>
            <p:cNvSpPr>
              <a:spLocks noChangeArrowheads="1"/>
            </p:cNvSpPr>
            <p:nvPr/>
          </p:nvSpPr>
          <p:spPr bwMode="auto">
            <a:xfrm>
              <a:off x="431" y="3660"/>
              <a:ext cx="452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2" name="Rectangle 64"/>
            <p:cNvSpPr>
              <a:spLocks noChangeArrowheads="1"/>
            </p:cNvSpPr>
            <p:nvPr/>
          </p:nvSpPr>
          <p:spPr bwMode="auto">
            <a:xfrm>
              <a:off x="431" y="3796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3" name="Rectangle 65"/>
            <p:cNvSpPr>
              <a:spLocks noChangeArrowheads="1"/>
            </p:cNvSpPr>
            <p:nvPr/>
          </p:nvSpPr>
          <p:spPr bwMode="auto">
            <a:xfrm>
              <a:off x="431" y="3660"/>
              <a:ext cx="452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4" name="Rectangle 66"/>
            <p:cNvSpPr>
              <a:spLocks noChangeArrowheads="1"/>
            </p:cNvSpPr>
            <p:nvPr/>
          </p:nvSpPr>
          <p:spPr bwMode="auto">
            <a:xfrm>
              <a:off x="431" y="3796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5" name="Rectangle 67"/>
            <p:cNvSpPr>
              <a:spLocks noChangeArrowheads="1"/>
            </p:cNvSpPr>
            <p:nvPr/>
          </p:nvSpPr>
          <p:spPr bwMode="auto">
            <a:xfrm>
              <a:off x="431" y="3660"/>
              <a:ext cx="452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6" name="Rectangle 68"/>
            <p:cNvSpPr>
              <a:spLocks noChangeArrowheads="1"/>
            </p:cNvSpPr>
            <p:nvPr/>
          </p:nvSpPr>
          <p:spPr bwMode="auto">
            <a:xfrm>
              <a:off x="431" y="3796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7" name="Rectangle 69"/>
            <p:cNvSpPr>
              <a:spLocks noChangeArrowheads="1"/>
            </p:cNvSpPr>
            <p:nvPr/>
          </p:nvSpPr>
          <p:spPr bwMode="auto">
            <a:xfrm>
              <a:off x="431" y="3660"/>
              <a:ext cx="452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8" name="Rectangle 70"/>
            <p:cNvSpPr>
              <a:spLocks noChangeArrowheads="1"/>
            </p:cNvSpPr>
            <p:nvPr/>
          </p:nvSpPr>
          <p:spPr bwMode="auto">
            <a:xfrm>
              <a:off x="431" y="3385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5409" name="Rectangle 72"/>
            <p:cNvSpPr>
              <a:spLocks noChangeArrowheads="1"/>
            </p:cNvSpPr>
            <p:nvPr/>
          </p:nvSpPr>
          <p:spPr bwMode="auto">
            <a:xfrm>
              <a:off x="884" y="3522"/>
              <a:ext cx="4316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0" name="Rectangle 73"/>
            <p:cNvSpPr>
              <a:spLocks noChangeArrowheads="1"/>
            </p:cNvSpPr>
            <p:nvPr/>
          </p:nvSpPr>
          <p:spPr bwMode="auto">
            <a:xfrm>
              <a:off x="884" y="3660"/>
              <a:ext cx="4316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1" name="Rectangle 74"/>
            <p:cNvSpPr>
              <a:spLocks noChangeArrowheads="1"/>
            </p:cNvSpPr>
            <p:nvPr/>
          </p:nvSpPr>
          <p:spPr bwMode="auto">
            <a:xfrm>
              <a:off x="884" y="3796"/>
              <a:ext cx="4316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2" name="Rectangle 75"/>
            <p:cNvSpPr>
              <a:spLocks noChangeArrowheads="1"/>
            </p:cNvSpPr>
            <p:nvPr/>
          </p:nvSpPr>
          <p:spPr bwMode="auto">
            <a:xfrm>
              <a:off x="884" y="3660"/>
              <a:ext cx="4316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3" name="Rectangle 76"/>
            <p:cNvSpPr>
              <a:spLocks noChangeArrowheads="1"/>
            </p:cNvSpPr>
            <p:nvPr/>
          </p:nvSpPr>
          <p:spPr bwMode="auto">
            <a:xfrm>
              <a:off x="884" y="3796"/>
              <a:ext cx="4316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4" name="Rectangle 77"/>
            <p:cNvSpPr>
              <a:spLocks noChangeArrowheads="1"/>
            </p:cNvSpPr>
            <p:nvPr/>
          </p:nvSpPr>
          <p:spPr bwMode="auto">
            <a:xfrm>
              <a:off x="884" y="3660"/>
              <a:ext cx="4316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5" name="Rectangle 78"/>
            <p:cNvSpPr>
              <a:spLocks noChangeArrowheads="1"/>
            </p:cNvSpPr>
            <p:nvPr/>
          </p:nvSpPr>
          <p:spPr bwMode="auto">
            <a:xfrm>
              <a:off x="884" y="3796"/>
              <a:ext cx="4316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6" name="Rectangle 79"/>
            <p:cNvSpPr>
              <a:spLocks noChangeArrowheads="1"/>
            </p:cNvSpPr>
            <p:nvPr/>
          </p:nvSpPr>
          <p:spPr bwMode="auto">
            <a:xfrm>
              <a:off x="884" y="3660"/>
              <a:ext cx="4316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7" name="Rectangle 80"/>
            <p:cNvSpPr>
              <a:spLocks noChangeArrowheads="1"/>
            </p:cNvSpPr>
            <p:nvPr/>
          </p:nvSpPr>
          <p:spPr bwMode="auto">
            <a:xfrm>
              <a:off x="884" y="3385"/>
              <a:ext cx="4316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5418" name="Rectangle 108"/>
            <p:cNvSpPr>
              <a:spLocks noChangeArrowheads="1"/>
            </p:cNvSpPr>
            <p:nvPr/>
          </p:nvSpPr>
          <p:spPr bwMode="auto">
            <a:xfrm>
              <a:off x="431" y="3385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 sz="1000"/>
                <a:t>DAKİKA</a:t>
              </a:r>
            </a:p>
          </p:txBody>
        </p:sp>
        <p:sp>
          <p:nvSpPr>
            <p:cNvPr id="15419" name="Rectangle 109"/>
            <p:cNvSpPr>
              <a:spLocks noChangeArrowheads="1"/>
            </p:cNvSpPr>
            <p:nvPr/>
          </p:nvSpPr>
          <p:spPr bwMode="auto">
            <a:xfrm>
              <a:off x="431" y="2296"/>
              <a:ext cx="226" cy="88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5420" name="Rectangle 110"/>
            <p:cNvSpPr>
              <a:spLocks noChangeArrowheads="1"/>
            </p:cNvSpPr>
            <p:nvPr/>
          </p:nvSpPr>
          <p:spPr bwMode="auto">
            <a:xfrm>
              <a:off x="657" y="2296"/>
              <a:ext cx="4536" cy="88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Tx/>
                <a:buChar char="•"/>
              </a:pPr>
              <a:endParaRPr lang="tr-TR" altLang="tr-TR" sz="1300"/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Yer alma,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Göz teması,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Ofsaytlarda isabet oranı,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İşaretleri anlaşılabilir mi?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Oyuncu değişikliğindeki tutumu (yardımı, işbirliği),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Bekle ve</a:t>
              </a:r>
              <a:r>
                <a:rPr lang="tr-TR" altLang="tr-TR" sz="1300" b="1">
                  <a:solidFill>
                    <a:srgbClr val="FF0000"/>
                  </a:solidFill>
                </a:rPr>
                <a:t> </a:t>
              </a:r>
              <a:r>
                <a:rPr lang="tr-TR" altLang="tr-TR" sz="1300"/>
                <a:t>gör uygulaması,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Konsantrasyonu.</a:t>
              </a:r>
            </a:p>
            <a:p>
              <a:pPr eaLnBrk="1" hangingPunct="1">
                <a:buFontTx/>
                <a:buChar char="•"/>
              </a:pPr>
              <a:endParaRPr lang="tr-TR" altLang="tr-TR" sz="1300"/>
            </a:p>
          </p:txBody>
        </p:sp>
        <p:sp>
          <p:nvSpPr>
            <p:cNvPr id="15421" name="Text Box 111"/>
            <p:cNvSpPr txBox="1">
              <a:spLocks noChangeArrowheads="1"/>
            </p:cNvSpPr>
            <p:nvPr/>
          </p:nvSpPr>
          <p:spPr bwMode="auto">
            <a:xfrm rot="-5400000">
              <a:off x="265" y="2650"/>
              <a:ext cx="568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YORUMLAR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3850" y="1268413"/>
            <a:ext cx="8424863" cy="4824412"/>
            <a:chOff x="204" y="799"/>
            <a:chExt cx="5307" cy="3039"/>
          </a:xfrm>
        </p:grpSpPr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204" y="799"/>
              <a:ext cx="408" cy="303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6388" name="Text Box 7"/>
            <p:cNvSpPr txBox="1">
              <a:spLocks noChangeArrowheads="1"/>
            </p:cNvSpPr>
            <p:nvPr/>
          </p:nvSpPr>
          <p:spPr bwMode="auto">
            <a:xfrm>
              <a:off x="230" y="845"/>
              <a:ext cx="312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200"/>
                <a:t>11</a:t>
              </a:r>
            </a:p>
          </p:txBody>
        </p:sp>
        <p:sp>
          <p:nvSpPr>
            <p:cNvPr id="16389" name="Rectangle 8" descr="%50"/>
            <p:cNvSpPr>
              <a:spLocks noChangeArrowheads="1"/>
            </p:cNvSpPr>
            <p:nvPr/>
          </p:nvSpPr>
          <p:spPr bwMode="auto">
            <a:xfrm>
              <a:off x="612" y="799"/>
              <a:ext cx="2812" cy="408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rgbClr val="FFFFFF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tr-TR" altLang="tr-TR" sz="2400"/>
                <a:t>4. HAKEM</a:t>
              </a:r>
            </a:p>
          </p:txBody>
        </p:sp>
        <p:sp>
          <p:nvSpPr>
            <p:cNvPr id="16390" name="Rectangle 9"/>
            <p:cNvSpPr>
              <a:spLocks noChangeArrowheads="1"/>
            </p:cNvSpPr>
            <p:nvPr/>
          </p:nvSpPr>
          <p:spPr bwMode="auto">
            <a:xfrm>
              <a:off x="3424" y="799"/>
              <a:ext cx="2087" cy="40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6391" name="Rectangle 11"/>
            <p:cNvSpPr>
              <a:spLocks noChangeArrowheads="1"/>
            </p:cNvSpPr>
            <p:nvPr/>
          </p:nvSpPr>
          <p:spPr bwMode="auto">
            <a:xfrm>
              <a:off x="612" y="1207"/>
              <a:ext cx="363" cy="263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6392" name="Rectangle 12"/>
            <p:cNvSpPr>
              <a:spLocks noChangeArrowheads="1"/>
            </p:cNvSpPr>
            <p:nvPr/>
          </p:nvSpPr>
          <p:spPr bwMode="auto">
            <a:xfrm>
              <a:off x="975" y="1207"/>
              <a:ext cx="4536" cy="263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tr-TR" altLang="tr-TR" dirty="0"/>
            </a:p>
            <a:p>
              <a:pPr eaLnBrk="1" hangingPunct="1"/>
              <a:endParaRPr lang="tr-TR" altLang="tr-TR" dirty="0"/>
            </a:p>
            <a:p>
              <a:pPr eaLnBrk="1" hangingPunct="1"/>
              <a:endParaRPr lang="tr-TR" altLang="tr-TR" dirty="0"/>
            </a:p>
            <a:p>
              <a:pPr eaLnBrk="1" hangingPunct="1">
                <a:buFontTx/>
                <a:buChar char="•"/>
              </a:pPr>
              <a:r>
                <a:rPr lang="tr-TR" altLang="tr-TR" b="1" dirty="0"/>
                <a:t>   </a:t>
              </a:r>
              <a:r>
                <a:rPr lang="tr-TR" altLang="tr-TR" sz="1900" dirty="0"/>
                <a:t>Genel olarak işini nasıl yaptı (maç öncesi, sırası ve sonrası),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  Oyuncu değişikliklerinde ve sakatlıklardaki prosedür</a:t>
              </a:r>
            </a:p>
            <a:p>
              <a:pPr eaLnBrk="1" hangingPunct="1"/>
              <a:r>
                <a:rPr lang="tr-TR" altLang="tr-TR" sz="1900" dirty="0"/>
                <a:t>    uygulaması, 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  Teknik alanda bulunanların kontrolü ve yönetimi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  Maç yönetiminde işbirliği</a:t>
              </a:r>
            </a:p>
            <a:p>
              <a:pPr eaLnBrk="1" hangingPunct="1">
                <a:buFontTx/>
                <a:buChar char="•"/>
              </a:pPr>
              <a:endParaRPr lang="tr-TR" altLang="tr-TR" sz="1900" dirty="0"/>
            </a:p>
            <a:p>
              <a:pPr eaLnBrk="1" hangingPunct="1"/>
              <a:r>
                <a:rPr lang="tr-TR" altLang="tr-TR" sz="1900" dirty="0"/>
                <a:t>    </a:t>
              </a:r>
            </a:p>
            <a:p>
              <a:pPr eaLnBrk="1" hangingPunct="1"/>
              <a:endParaRPr lang="tr-TR" altLang="tr-TR" sz="1900" dirty="0"/>
            </a:p>
            <a:p>
              <a:pPr eaLnBrk="1" hangingPunct="1"/>
              <a:endParaRPr lang="tr-TR" altLang="tr-TR" sz="2000" dirty="0"/>
            </a:p>
          </p:txBody>
        </p:sp>
        <p:sp>
          <p:nvSpPr>
            <p:cNvPr id="16393" name="Text Box 13"/>
            <p:cNvSpPr txBox="1">
              <a:spLocks noChangeArrowheads="1"/>
            </p:cNvSpPr>
            <p:nvPr/>
          </p:nvSpPr>
          <p:spPr bwMode="auto">
            <a:xfrm rot="-5400000">
              <a:off x="101" y="2376"/>
              <a:ext cx="140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tr-TR" altLang="tr-TR" sz="2000"/>
                <a:t>YORUMLAR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785813"/>
            <a:ext cx="8064500" cy="5356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tr-TR" sz="2200" b="1" i="1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200" b="1" i="1" dirty="0">
                <a:latin typeface="Arial Rounded MT Bold" pitchFamily="34" charset="0"/>
              </a:rPr>
              <a:t>     </a:t>
            </a:r>
            <a:r>
              <a:rPr lang="tr-TR" sz="2400" dirty="0">
                <a:solidFill>
                  <a:srgbClr val="FF0000"/>
                </a:solidFill>
              </a:rPr>
              <a:t>Hakeme verilen not,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r-TR" sz="2400" dirty="0">
                <a:solidFill>
                  <a:srgbClr val="FF0000"/>
                </a:solidFill>
              </a:rPr>
              <a:t>    raporda yazılan ifadelerle doğrulanmalıdır.</a:t>
            </a:r>
          </a:p>
          <a:p>
            <a:pPr>
              <a:lnSpc>
                <a:spcPct val="90000"/>
              </a:lnSpc>
              <a:defRPr/>
            </a:pPr>
            <a:endParaRPr lang="tr-TR" sz="1400" dirty="0">
              <a:solidFill>
                <a:srgbClr val="FF0000"/>
              </a:solidFill>
            </a:endParaRPr>
          </a:p>
          <a:p>
            <a:pPr marL="419100" indent="-419100" eaLnBrk="1" hangingPunct="1">
              <a:defRPr/>
            </a:pPr>
            <a:r>
              <a:rPr lang="tr-TR" sz="2400" b="1" dirty="0"/>
              <a:t>“</a:t>
            </a:r>
            <a:r>
              <a:rPr lang="tr-TR" sz="2400" b="1" i="1" dirty="0"/>
              <a:t>Gerçekten iyi’’ </a:t>
            </a:r>
            <a:r>
              <a:rPr lang="tr-TR" sz="2400" dirty="0"/>
              <a:t>performans için </a:t>
            </a:r>
            <a:r>
              <a:rPr lang="tr-TR" sz="2400" b="1" u="sng" dirty="0"/>
              <a:t>8.3</a:t>
            </a:r>
            <a:r>
              <a:rPr lang="tr-TR" sz="2400" dirty="0"/>
              <a:t>-</a:t>
            </a:r>
            <a:r>
              <a:rPr lang="tr-TR" sz="2400" b="1" u="sng" dirty="0"/>
              <a:t>8.4 arasında bir not</a:t>
            </a:r>
            <a:r>
              <a:rPr lang="tr-TR" sz="2400" dirty="0"/>
              <a:t>, hakem kuruluna hakemin yeni bir maç için hazır olduğu mesajını verir.</a:t>
            </a:r>
            <a:endParaRPr lang="en-GB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tr-TR" sz="1400" dirty="0"/>
          </a:p>
          <a:p>
            <a:pPr marL="419100" indent="-419100" eaLnBrk="1" hangingPunct="1">
              <a:defRPr/>
            </a:pPr>
            <a:r>
              <a:rPr lang="tr-TR" sz="2400" b="1" u="sng" dirty="0"/>
              <a:t>8.2</a:t>
            </a:r>
            <a:r>
              <a:rPr lang="tr-TR" sz="2400" dirty="0"/>
              <a:t> performansı ise </a:t>
            </a:r>
            <a:r>
              <a:rPr lang="tr-TR" sz="2400" b="1" dirty="0"/>
              <a:t>“</a:t>
            </a:r>
            <a:r>
              <a:rPr lang="tr-TR" sz="2400" b="1" i="1" dirty="0"/>
              <a:t>iyi ama fazlası yok</a:t>
            </a:r>
            <a:r>
              <a:rPr lang="tr-TR" sz="2400" b="1" dirty="0"/>
              <a:t>’’ </a:t>
            </a:r>
            <a:r>
              <a:rPr lang="tr-TR" sz="2400" dirty="0"/>
              <a:t>değerlendirmesidir.</a:t>
            </a:r>
            <a:endParaRPr lang="en-GB" sz="2400" dirty="0"/>
          </a:p>
          <a:p>
            <a:pPr>
              <a:lnSpc>
                <a:spcPct val="90000"/>
              </a:lnSpc>
              <a:defRPr/>
            </a:pPr>
            <a:endParaRPr lang="tr-TR" sz="1400" dirty="0"/>
          </a:p>
          <a:p>
            <a:pPr marL="419100" indent="-419100" eaLnBrk="1" hangingPunct="1">
              <a:defRPr/>
            </a:pPr>
            <a:r>
              <a:rPr lang="tr-TR" sz="2400" b="1" u="sng" dirty="0"/>
              <a:t>8.0</a:t>
            </a:r>
            <a:r>
              <a:rPr lang="tr-TR" sz="2400" dirty="0"/>
              <a:t> ve </a:t>
            </a:r>
            <a:r>
              <a:rPr lang="tr-TR" sz="2400" b="1" u="sng" dirty="0"/>
              <a:t>8.1</a:t>
            </a:r>
            <a:r>
              <a:rPr lang="tr-TR" sz="2400" dirty="0"/>
              <a:t> ise </a:t>
            </a:r>
            <a:r>
              <a:rPr lang="tr-TR" sz="2400" b="1" i="1" dirty="0"/>
              <a:t>“sadece iyi’’</a:t>
            </a:r>
            <a:r>
              <a:rPr lang="tr-TR" sz="2400" i="1" dirty="0"/>
              <a:t> </a:t>
            </a:r>
            <a:r>
              <a:rPr lang="tr-TR" sz="2400" dirty="0"/>
              <a:t>performans için verilir, hakem komitesinin bu hakemin/yardımcının bir sonraki görevlendirmesinde dikkatli olması gerektiğini belirten bir  </a:t>
            </a:r>
            <a:r>
              <a:rPr lang="tr-TR" sz="2400" b="1" dirty="0"/>
              <a:t>“uyarıdır’’.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179512" y="1166019"/>
            <a:ext cx="8496944" cy="4525962"/>
          </a:xfrm>
        </p:spPr>
        <p:txBody>
          <a:bodyPr/>
          <a:lstStyle/>
          <a:p>
            <a:pPr marL="457200" indent="-457200"/>
            <a:r>
              <a:rPr lang="tr-TR" altLang="tr-TR" sz="2400" dirty="0"/>
              <a:t>Hakem gerçekten iyi </a:t>
            </a:r>
            <a:r>
              <a:rPr lang="tr-TR" altLang="tr-TR" sz="2400" b="1" dirty="0"/>
              <a:t>(8.3 +)</a:t>
            </a:r>
            <a:r>
              <a:rPr lang="tr-TR" altLang="tr-TR" sz="2400" dirty="0"/>
              <a:t> bir performans göstermişken, önemli bir kararda</a:t>
            </a:r>
            <a:r>
              <a:rPr lang="tr-TR" altLang="tr-TR" sz="2400" b="1" dirty="0"/>
              <a:t> (Kırmızı kart, penaltı, ofsayt, vb.)</a:t>
            </a:r>
            <a:r>
              <a:rPr lang="tr-TR" altLang="tr-TR" sz="2400" b="1" u="sng" dirty="0"/>
              <a:t> </a:t>
            </a:r>
            <a:r>
              <a:rPr lang="tr-TR" altLang="tr-TR" sz="2400" b="1" dirty="0"/>
              <a:t>siyah-beyaz (SB)</a:t>
            </a:r>
            <a:r>
              <a:rPr lang="tr-TR" altLang="tr-TR" sz="2400" dirty="0"/>
              <a:t> hakemlik hatası yaptı ise notu </a:t>
            </a:r>
            <a:r>
              <a:rPr lang="tr-TR" altLang="tr-TR" sz="2400" b="1" u="sng" dirty="0"/>
              <a:t>7.9</a:t>
            </a:r>
            <a:r>
              <a:rPr lang="tr-TR" altLang="tr-TR" sz="2400" b="1" dirty="0"/>
              <a:t>,</a:t>
            </a:r>
            <a:endParaRPr lang="tr-TR" altLang="tr-TR" sz="2400" dirty="0"/>
          </a:p>
          <a:p>
            <a:pPr marL="457200" indent="-457200"/>
            <a:endParaRPr lang="tr-TR" altLang="tr-TR" sz="800" b="1" dirty="0"/>
          </a:p>
          <a:p>
            <a:pPr marL="457200" indent="-457200"/>
            <a:r>
              <a:rPr lang="tr-TR" altLang="tr-TR" sz="2400" b="1" dirty="0"/>
              <a:t>8.2 - 8.0</a:t>
            </a:r>
            <a:r>
              <a:rPr lang="tr-TR" altLang="tr-TR" sz="2400" dirty="0"/>
              <a:t> arası bir not verilecek performans göstermişken, </a:t>
            </a:r>
            <a:r>
              <a:rPr lang="tr-TR" altLang="tr-TR" sz="2400" b="1" dirty="0"/>
              <a:t>SB</a:t>
            </a:r>
            <a:r>
              <a:rPr lang="tr-TR" altLang="tr-TR" sz="2400" dirty="0"/>
              <a:t> bir hata yaptı ise notu </a:t>
            </a:r>
            <a:r>
              <a:rPr lang="tr-TR" altLang="tr-TR" sz="2400" b="1" u="sng" dirty="0"/>
              <a:t>7.8</a:t>
            </a:r>
            <a:r>
              <a:rPr lang="tr-TR" altLang="tr-TR" sz="2400" dirty="0"/>
              <a:t> olmalıdır. </a:t>
            </a:r>
          </a:p>
          <a:p>
            <a:pPr marL="457200" indent="-457200"/>
            <a:endParaRPr lang="tr-TR" altLang="tr-TR" sz="800" dirty="0"/>
          </a:p>
          <a:p>
            <a:pPr marL="457200" indent="-457200"/>
            <a:r>
              <a:rPr lang="tr-TR" altLang="tr-TR" sz="2400" dirty="0"/>
              <a:t>Hakemin hem </a:t>
            </a:r>
            <a:r>
              <a:rPr lang="tr-TR" altLang="tr-TR" sz="2400" b="1" i="1" dirty="0"/>
              <a:t>maçın</a:t>
            </a:r>
            <a:r>
              <a:rPr lang="tr-TR" altLang="tr-TR" sz="2400" i="1" dirty="0"/>
              <a:t> </a:t>
            </a:r>
            <a:r>
              <a:rPr lang="tr-TR" altLang="tr-TR" sz="2400" b="1" i="1" dirty="0"/>
              <a:t>genel kontrolü ile ilgili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  <a:r>
              <a:rPr lang="tr-TR" altLang="tr-TR" sz="2400" dirty="0"/>
              <a:t>hem de </a:t>
            </a:r>
            <a:r>
              <a:rPr lang="tr-TR" altLang="tr-TR" sz="2400" b="1" i="1" dirty="0"/>
              <a:t>geliştirilmesi gereken önemli eksiklikleri</a:t>
            </a:r>
            <a:r>
              <a:rPr lang="tr-TR" altLang="tr-TR" sz="2400" dirty="0"/>
              <a:t> varsa notu </a:t>
            </a:r>
            <a:r>
              <a:rPr lang="tr-TR" altLang="tr-TR" sz="2400" b="1" u="sng" dirty="0"/>
              <a:t>7.7</a:t>
            </a:r>
            <a:r>
              <a:rPr lang="tr-TR" altLang="tr-TR" sz="2400" dirty="0"/>
              <a:t> veya daha düşük olmalıdır.</a:t>
            </a:r>
          </a:p>
          <a:p>
            <a:pPr marL="457200" indent="-457200"/>
            <a:endParaRPr lang="tr-TR" altLang="tr-TR" sz="800" dirty="0"/>
          </a:p>
          <a:p>
            <a:pPr marL="457200" indent="-457200"/>
            <a:r>
              <a:rPr lang="tr-TR" altLang="tr-TR" sz="2400" dirty="0"/>
              <a:t>Eğer hakem </a:t>
            </a:r>
            <a:r>
              <a:rPr lang="tr-TR" altLang="tr-TR" sz="2400" b="1" i="1" dirty="0"/>
              <a:t>birden fazla SB hata</a:t>
            </a:r>
            <a:r>
              <a:rPr lang="tr-TR" altLang="tr-TR" sz="2400" dirty="0"/>
              <a:t> yapmış ise notu </a:t>
            </a:r>
            <a:r>
              <a:rPr lang="tr-TR" altLang="tr-TR" sz="2400" b="1" u="sng" dirty="0"/>
              <a:t>7.4</a:t>
            </a:r>
            <a:r>
              <a:rPr lang="tr-TR" altLang="tr-TR" sz="2400" dirty="0"/>
              <a:t> veya daha düşük olmalıdır.</a:t>
            </a:r>
          </a:p>
          <a:p>
            <a:pPr marL="457200" indent="-457200"/>
            <a:r>
              <a:rPr lang="tr-TR" altLang="tr-TR" sz="2400" dirty="0">
                <a:solidFill>
                  <a:srgbClr val="FF0000"/>
                </a:solidFill>
              </a:rPr>
              <a:t>ÖNEMLİ NOT: </a:t>
            </a:r>
            <a:r>
              <a:rPr lang="tr-TR" altLang="tr-TR" sz="2400" b="1" dirty="0"/>
              <a:t>Eğer maçta zor-çok zor değerlendirilmesi yapılmış ise </a:t>
            </a:r>
            <a:r>
              <a:rPr lang="tr-TR" altLang="tr-TR" sz="2400" b="1" dirty="0" err="1"/>
              <a:t>notlama</a:t>
            </a:r>
            <a:r>
              <a:rPr lang="tr-TR" altLang="tr-TR" sz="2400" b="1" dirty="0"/>
              <a:t> 8.5 den başlar</a:t>
            </a:r>
            <a:r>
              <a:rPr lang="tr-TR" altLang="tr-TR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algn="just"/>
            <a:r>
              <a:rPr lang="tr-TR" altLang="tr-TR" dirty="0"/>
              <a:t> </a:t>
            </a:r>
            <a:r>
              <a:rPr lang="tr-TR" altLang="tr-TR" sz="2800" dirty="0"/>
              <a:t>Hakem hatalarında öncelikle oyunun seyrine, skora ve sonuca etki edip etmediği, daha sonra da aynı hatanın sürekli yapılıp yapılmadığı önemlidir. </a:t>
            </a:r>
          </a:p>
          <a:p>
            <a:pPr algn="just"/>
            <a:r>
              <a:rPr lang="tr-TR" altLang="tr-TR" sz="2800" dirty="0"/>
              <a:t>Çok yetenekli ve özellikli olduğunu gösteren bir hakemin, basit bir iki hatası için notunun düşürülmesi doğru değildir.  (Yanlış bir taç, bir faulü görememe gibi)</a:t>
            </a:r>
          </a:p>
          <a:p>
            <a:pPr algn="just"/>
            <a:endParaRPr lang="tr-TR" alt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66019"/>
            <a:ext cx="8507858" cy="4525962"/>
          </a:xfrm>
        </p:spPr>
        <p:txBody>
          <a:bodyPr/>
          <a:lstStyle/>
          <a:p>
            <a:pPr algn="ctr">
              <a:buFontTx/>
              <a:buNone/>
            </a:pPr>
            <a:endParaRPr lang="tr-TR" altLang="tr-TR" sz="2400" dirty="0"/>
          </a:p>
          <a:p>
            <a:pPr algn="ctr">
              <a:buFontTx/>
              <a:buNone/>
            </a:pPr>
            <a:endParaRPr lang="tr-TR" altLang="tr-TR" sz="2400" dirty="0"/>
          </a:p>
          <a:p>
            <a:pPr marL="0" indent="0" algn="just">
              <a:buNone/>
            </a:pPr>
            <a:endParaRPr lang="tr-TR" sz="2800" dirty="0"/>
          </a:p>
          <a:p>
            <a:pPr algn="just"/>
            <a:r>
              <a:rPr lang="tr-TR" sz="2800" dirty="0"/>
              <a:t>Raporunuzu </a:t>
            </a:r>
            <a:r>
              <a:rPr lang="tr-TR" sz="2800" b="1" u="sng" dirty="0"/>
              <a:t>basit ve kısa tutun </a:t>
            </a:r>
            <a:r>
              <a:rPr lang="tr-TR" sz="2800" dirty="0"/>
              <a:t>ancak önemli konular mutlaka raporda yer almalıdır.</a:t>
            </a:r>
          </a:p>
          <a:p>
            <a:pPr algn="just">
              <a:buFontTx/>
              <a:buNone/>
            </a:pPr>
            <a:endParaRPr lang="tr-TR" altLang="tr-TR" sz="2800" dirty="0"/>
          </a:p>
          <a:p>
            <a:pPr marL="0" indent="0">
              <a:buNone/>
            </a:pPr>
            <a:endParaRPr lang="tr-TR" altLang="tr-TR" sz="2800" i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altLang="tr-TR" b="1">
                <a:latin typeface="Arial Rounded MT Bold" pitchFamily="34" charset="0"/>
              </a:rPr>
              <a:t>MAÇIN </a:t>
            </a:r>
          </a:p>
          <a:p>
            <a:pPr algn="ctr">
              <a:buFontTx/>
              <a:buNone/>
            </a:pPr>
            <a:r>
              <a:rPr lang="tr-TR" altLang="tr-TR" b="1">
                <a:latin typeface="Arial Rounded MT Bold" pitchFamily="34" charset="0"/>
              </a:rPr>
              <a:t>RAPORA </a:t>
            </a:r>
          </a:p>
          <a:p>
            <a:pPr algn="ctr">
              <a:buFontTx/>
              <a:buNone/>
            </a:pPr>
            <a:r>
              <a:rPr lang="tr-TR" altLang="tr-TR" b="1">
                <a:latin typeface="Arial Rounded MT Bold" pitchFamily="34" charset="0"/>
              </a:rPr>
              <a:t>AKTARILMASI</a:t>
            </a:r>
          </a:p>
        </p:txBody>
      </p:sp>
      <p:pic>
        <p:nvPicPr>
          <p:cNvPr id="4099" name="Picture 5" descr="canlı resim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429000"/>
            <a:ext cx="4248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023"/>
            <a:ext cx="9144000" cy="508195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22031" y="2721219"/>
            <a:ext cx="814167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243"/>
            <a:ext cx="9082454" cy="5154507"/>
          </a:xfrm>
        </p:spPr>
      </p:pic>
    </p:spTree>
    <p:extLst>
      <p:ext uri="{BB962C8B-B14F-4D97-AF65-F5344CB8AC3E}">
        <p14:creationId xmlns:p14="http://schemas.microsoft.com/office/powerpoint/2010/main" val="356717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365"/>
            <a:ext cx="9082454" cy="5275385"/>
          </a:xfrm>
        </p:spPr>
      </p:pic>
    </p:spTree>
    <p:extLst>
      <p:ext uri="{BB962C8B-B14F-4D97-AF65-F5344CB8AC3E}">
        <p14:creationId xmlns:p14="http://schemas.microsoft.com/office/powerpoint/2010/main" val="2222356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295783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92" y="857250"/>
            <a:ext cx="5284178" cy="5143500"/>
          </a:xfrm>
        </p:spPr>
      </p:pic>
    </p:spTree>
    <p:extLst>
      <p:ext uri="{BB962C8B-B14F-4D97-AF65-F5344CB8AC3E}">
        <p14:creationId xmlns:p14="http://schemas.microsoft.com/office/powerpoint/2010/main" val="4239559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3" y="857250"/>
            <a:ext cx="5952392" cy="5143500"/>
          </a:xfrm>
        </p:spPr>
      </p:pic>
    </p:spTree>
    <p:extLst>
      <p:ext uri="{BB962C8B-B14F-4D97-AF65-F5344CB8AC3E}">
        <p14:creationId xmlns:p14="http://schemas.microsoft.com/office/powerpoint/2010/main" val="2814134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7" y="857250"/>
            <a:ext cx="6770077" cy="5143500"/>
          </a:xfrm>
        </p:spPr>
      </p:pic>
    </p:spTree>
    <p:extLst>
      <p:ext uri="{BB962C8B-B14F-4D97-AF65-F5344CB8AC3E}">
        <p14:creationId xmlns:p14="http://schemas.microsoft.com/office/powerpoint/2010/main" val="3782854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" y="857250"/>
            <a:ext cx="6752492" cy="5143500"/>
          </a:xfrm>
        </p:spPr>
      </p:pic>
    </p:spTree>
    <p:extLst>
      <p:ext uri="{BB962C8B-B14F-4D97-AF65-F5344CB8AC3E}">
        <p14:creationId xmlns:p14="http://schemas.microsoft.com/office/powerpoint/2010/main" val="2146531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72" y="857250"/>
            <a:ext cx="5747128" cy="5143500"/>
          </a:xfrm>
        </p:spPr>
      </p:pic>
    </p:spTree>
    <p:extLst>
      <p:ext uri="{BB962C8B-B14F-4D97-AF65-F5344CB8AC3E}">
        <p14:creationId xmlns:p14="http://schemas.microsoft.com/office/powerpoint/2010/main" val="2892891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31" y="857250"/>
            <a:ext cx="5556739" cy="5143500"/>
          </a:xfrm>
        </p:spPr>
      </p:pic>
    </p:spTree>
    <p:extLst>
      <p:ext uri="{BB962C8B-B14F-4D97-AF65-F5344CB8AC3E}">
        <p14:creationId xmlns:p14="http://schemas.microsoft.com/office/powerpoint/2010/main" val="204187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5113" y="1196975"/>
            <a:ext cx="6781800" cy="489585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/>
              <a:t>          </a:t>
            </a:r>
          </a:p>
          <a:p>
            <a:pPr>
              <a:buFontTx/>
              <a:buNone/>
            </a:pPr>
            <a:r>
              <a:rPr lang="tr-TR" altLang="tr-TR"/>
              <a:t>  </a:t>
            </a:r>
            <a:r>
              <a:rPr lang="tr-TR" altLang="tr-TR" sz="2400">
                <a:solidFill>
                  <a:srgbClr val="FF0000"/>
                </a:solidFill>
              </a:rPr>
              <a:t>ZORLUK DERECESİ ÖLÇÜTLERİ</a:t>
            </a:r>
            <a:endParaRPr lang="tr-TR" altLang="tr-TR" sz="2400"/>
          </a:p>
          <a:p>
            <a:endParaRPr lang="tr-TR" altLang="tr-TR" sz="1000"/>
          </a:p>
          <a:p>
            <a:r>
              <a:rPr lang="tr-TR" altLang="tr-TR" sz="2400"/>
              <a:t>Hava ve saha koşulları,</a:t>
            </a:r>
          </a:p>
          <a:p>
            <a:r>
              <a:rPr lang="tr-TR" altLang="tr-TR" sz="2400"/>
              <a:t>Seyircilerin tutumu,</a:t>
            </a:r>
          </a:p>
          <a:p>
            <a:r>
              <a:rPr lang="tr-TR" altLang="tr-TR" sz="2400"/>
              <a:t>Teknik alandakilerin davranışları,</a:t>
            </a:r>
          </a:p>
          <a:p>
            <a:r>
              <a:rPr lang="tr-TR" altLang="tr-TR" sz="2400"/>
              <a:t>Oyuncu davranış ve yaklaşımları,</a:t>
            </a:r>
          </a:p>
          <a:p>
            <a:r>
              <a:rPr lang="tr-TR" altLang="tr-TR" sz="2400"/>
              <a:t>Karşılaşma süresince yaşanan zor ve kritik pozisyonlardır.</a:t>
            </a:r>
            <a:endParaRPr lang="tr-TR" altLang="tr-TR" sz="2400" b="1">
              <a:solidFill>
                <a:srgbClr val="FF0000"/>
              </a:solidFill>
            </a:endParaRPr>
          </a:p>
          <a:p>
            <a:endParaRPr lang="tr-TR" altLang="tr-T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2" y="857250"/>
            <a:ext cx="5521569" cy="5143500"/>
          </a:xfrm>
        </p:spPr>
      </p:pic>
    </p:spTree>
    <p:extLst>
      <p:ext uri="{BB962C8B-B14F-4D97-AF65-F5344CB8AC3E}">
        <p14:creationId xmlns:p14="http://schemas.microsoft.com/office/powerpoint/2010/main" val="2447083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363842" cy="4525962"/>
          </a:xfrm>
        </p:spPr>
        <p:txBody>
          <a:bodyPr/>
          <a:lstStyle/>
          <a:p>
            <a:pPr algn="ctr">
              <a:buFontTx/>
              <a:buNone/>
            </a:pPr>
            <a:endParaRPr lang="tr-TR" altLang="tr-TR" sz="2400" dirty="0"/>
          </a:p>
          <a:p>
            <a:pPr algn="ctr">
              <a:buFontTx/>
              <a:buNone/>
            </a:pPr>
            <a:endParaRPr lang="tr-TR" altLang="tr-TR" sz="2400" dirty="0"/>
          </a:p>
          <a:p>
            <a:pPr algn="just">
              <a:buFontTx/>
              <a:buNone/>
            </a:pPr>
            <a:endParaRPr lang="tr-TR" altLang="tr-TR" sz="2800" dirty="0"/>
          </a:p>
          <a:p>
            <a:pPr algn="just"/>
            <a:r>
              <a:rPr lang="tr-TR" altLang="tr-TR" sz="2800" dirty="0"/>
              <a:t>Raporlar, </a:t>
            </a:r>
            <a:r>
              <a:rPr lang="tr-TR" altLang="tr-TR" sz="2800" b="1" i="1" dirty="0"/>
              <a:t>hakemin performansını</a:t>
            </a:r>
            <a:r>
              <a:rPr lang="tr-TR" altLang="tr-TR" sz="2800" dirty="0"/>
              <a:t> yansıtmasının yanında, aynı zamanda </a:t>
            </a:r>
            <a:r>
              <a:rPr lang="tr-TR" altLang="tr-TR" sz="2800" b="1" i="1" dirty="0"/>
              <a:t>gözlemcinin de  bilgisini ve kalitesini</a:t>
            </a:r>
            <a:r>
              <a:rPr lang="tr-TR" altLang="tr-TR" sz="2800" dirty="0"/>
              <a:t> yansıtır.</a:t>
            </a:r>
            <a:r>
              <a:rPr lang="tr-TR" altLang="tr-TR" sz="2800" b="1" i="1" dirty="0">
                <a:latin typeface="Arial Rounded MT Bold" pitchFamily="34" charset="0"/>
              </a:rPr>
              <a:t> </a:t>
            </a:r>
          </a:p>
          <a:p>
            <a:endParaRPr lang="tr-TR" altLang="tr-TR" sz="2800" i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96503"/>
              </p:ext>
            </p:extLst>
          </p:nvPr>
        </p:nvGraphicFramePr>
        <p:xfrm>
          <a:off x="179388" y="1196975"/>
          <a:ext cx="8785225" cy="5184776"/>
        </p:xfrm>
        <a:graphic>
          <a:graphicData uri="http://schemas.openxmlformats.org/drawingml/2006/table">
            <a:tbl>
              <a:tblPr/>
              <a:tblGrid>
                <a:gridCol w="10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Puan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Açıklama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9.0 – 10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Zor veya çok zor bir müsabakada mükemmel performans 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8.5 – 8.9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0663" algn="l"/>
                        </a:tabLst>
                      </a:pPr>
                      <a:r>
                        <a:rPr lang="tr-TR" sz="1800" dirty="0"/>
                        <a:t>Zor veya çok zor bir müsabakada çok iyi performans. Önemli karar(</a:t>
                      </a:r>
                      <a:r>
                        <a:rPr lang="tr-TR" sz="1800" dirty="0" err="1"/>
                        <a:t>lar</a:t>
                      </a:r>
                      <a:r>
                        <a:rPr lang="tr-TR" sz="1800" dirty="0"/>
                        <a:t>) doğru şekilde verildi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8.3 – 8.4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0663" algn="l"/>
                        </a:tabLst>
                      </a:pPr>
                      <a:r>
                        <a:rPr lang="tr-TR" sz="1800" dirty="0"/>
                        <a:t>Normal bir müsabakada beklenen seviyede iyi performans.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Bu aynı zamanda hakemin sonraki müsabakada bu seviyede performans göstereceğinin mesajıdır. 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8.0 – 8.2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0663" algn="l"/>
                        </a:tabLst>
                        <a:defRPr/>
                      </a:pPr>
                      <a:r>
                        <a:rPr lang="tr-TR" sz="1800" dirty="0"/>
                        <a:t>8.2 Geliştirilecek küçük noktalarla birlikte tatminkâr 8.0-8.1 Geliştirilecek önemli noktalarla birlikte tatminkâr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7.9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8.3 veya daha üst bir not alacak bir performans. Ancak, önemli bir kararda (kırmızı kart, penaltı vb. gibi) bariz önemli bir hata.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7.8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8.0, 8.1 ve 8.2 notlarını alacak bir performans. Ancak, önemli bir kararda (kırmızı kart, penaltı vb. gibi) bariz önemli bir hata. 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7.5 – 7.7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Hakemin bariz önemli bir hatası yok. Ancak beklentilerin altında/zayıf kontrol/ geliştirilecek önemli noktalar 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7.0 – 7.4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Beklentilerin altında, bariz önemli bir hata ile birlikte zayıf kontrol veya iki veya daha fazla bariz önemli hata.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6.0 – 6.9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Kabul edilemez performans. 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          Maç sonrası toplantı</a:t>
            </a:r>
          </a:p>
          <a:p>
            <a:r>
              <a:rPr lang="tr-TR" dirty="0"/>
              <a:t>Dk. 67 Verilen penaltı </a:t>
            </a:r>
          </a:p>
          <a:p>
            <a:r>
              <a:rPr lang="tr-TR" dirty="0"/>
              <a:t>Dk. 81 Kırmızı kart</a:t>
            </a:r>
          </a:p>
          <a:p>
            <a:r>
              <a:rPr lang="tr-TR" dirty="0"/>
              <a:t>Dk. 85 YH1 Ofsayt pozisyonu</a:t>
            </a:r>
          </a:p>
          <a:p>
            <a:r>
              <a:rPr lang="tr-TR" dirty="0">
                <a:solidFill>
                  <a:srgbClr val="FF0000"/>
                </a:solidFill>
              </a:rPr>
              <a:t>En fazla 20 dakika sürmelidir.</a:t>
            </a:r>
          </a:p>
          <a:p>
            <a:r>
              <a:rPr lang="tr-TR" dirty="0">
                <a:solidFill>
                  <a:srgbClr val="FF0000"/>
                </a:solidFill>
              </a:rPr>
              <a:t>Burada yazılanlar ilgili bölümlerde açıklanmalıdır.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215134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9"/>
          <p:cNvGrpSpPr>
            <a:grpSpLocks/>
          </p:cNvGrpSpPr>
          <p:nvPr/>
        </p:nvGrpSpPr>
        <p:grpSpPr bwMode="auto">
          <a:xfrm>
            <a:off x="179388" y="1196753"/>
            <a:ext cx="8545360" cy="4753198"/>
            <a:chOff x="113" y="799"/>
            <a:chExt cx="5395" cy="2949"/>
          </a:xfrm>
        </p:grpSpPr>
        <p:grpSp>
          <p:nvGrpSpPr>
            <p:cNvPr id="5123" name="Group 414"/>
            <p:cNvGrpSpPr>
              <a:grpSpLocks/>
            </p:cNvGrpSpPr>
            <p:nvPr/>
          </p:nvGrpSpPr>
          <p:grpSpPr bwMode="auto">
            <a:xfrm>
              <a:off x="113" y="799"/>
              <a:ext cx="5352" cy="2949"/>
              <a:chOff x="975" y="1434"/>
              <a:chExt cx="4490" cy="1044"/>
            </a:xfrm>
          </p:grpSpPr>
          <p:sp>
            <p:nvSpPr>
              <p:cNvPr id="5138" name="Rectangle 412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3946" cy="10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5139" name="Rectangle 413"/>
              <p:cNvSpPr>
                <a:spLocks noChangeArrowheads="1"/>
              </p:cNvSpPr>
              <p:nvPr/>
            </p:nvSpPr>
            <p:spPr bwMode="auto">
              <a:xfrm>
                <a:off x="975" y="1434"/>
                <a:ext cx="544" cy="10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5124" name="Text Box 415"/>
            <p:cNvSpPr txBox="1">
              <a:spLocks noChangeArrowheads="1"/>
            </p:cNvSpPr>
            <p:nvPr/>
          </p:nvSpPr>
          <p:spPr bwMode="auto">
            <a:xfrm rot="-5400000">
              <a:off x="-159" y="2160"/>
              <a:ext cx="121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000"/>
                <a:t>MAÇIN TANIMI</a:t>
              </a:r>
            </a:p>
          </p:txBody>
        </p:sp>
        <p:grpSp>
          <p:nvGrpSpPr>
            <p:cNvPr id="5125" name="Group 420"/>
            <p:cNvGrpSpPr>
              <a:grpSpLocks/>
            </p:cNvGrpSpPr>
            <p:nvPr/>
          </p:nvGrpSpPr>
          <p:grpSpPr bwMode="auto">
            <a:xfrm>
              <a:off x="113" y="799"/>
              <a:ext cx="5352" cy="2949"/>
              <a:chOff x="113" y="799"/>
              <a:chExt cx="5352" cy="2949"/>
            </a:xfrm>
          </p:grpSpPr>
          <p:grpSp>
            <p:nvGrpSpPr>
              <p:cNvPr id="5134" name="Group 416"/>
              <p:cNvGrpSpPr>
                <a:grpSpLocks/>
              </p:cNvGrpSpPr>
              <p:nvPr/>
            </p:nvGrpSpPr>
            <p:grpSpPr bwMode="auto">
              <a:xfrm>
                <a:off x="113" y="799"/>
                <a:ext cx="5352" cy="2949"/>
                <a:chOff x="975" y="1434"/>
                <a:chExt cx="4490" cy="1044"/>
              </a:xfrm>
            </p:grpSpPr>
            <p:sp>
              <p:nvSpPr>
                <p:cNvPr id="5136" name="Rectangle 417"/>
                <p:cNvSpPr>
                  <a:spLocks noChangeArrowheads="1"/>
                </p:cNvSpPr>
                <p:nvPr/>
              </p:nvSpPr>
              <p:spPr bwMode="auto">
                <a:xfrm>
                  <a:off x="1519" y="1434"/>
                  <a:ext cx="3946" cy="10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r-TR" altLang="tr-TR"/>
                </a:p>
              </p:txBody>
            </p:sp>
            <p:sp>
              <p:nvSpPr>
                <p:cNvPr id="5137" name="Rectangle 418"/>
                <p:cNvSpPr>
                  <a:spLocks noChangeArrowheads="1"/>
                </p:cNvSpPr>
                <p:nvPr/>
              </p:nvSpPr>
              <p:spPr bwMode="auto">
                <a:xfrm>
                  <a:off x="975" y="1434"/>
                  <a:ext cx="544" cy="10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r-TR" altLang="tr-TR"/>
                </a:p>
              </p:txBody>
            </p:sp>
          </p:grpSp>
          <p:sp>
            <p:nvSpPr>
              <p:cNvPr id="5135" name="Text Box 419"/>
              <p:cNvSpPr txBox="1">
                <a:spLocks noChangeArrowheads="1"/>
              </p:cNvSpPr>
              <p:nvPr/>
            </p:nvSpPr>
            <p:spPr bwMode="auto">
              <a:xfrm rot="-5400000">
                <a:off x="-159" y="2160"/>
                <a:ext cx="121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tr-TR" altLang="tr-TR" sz="2000"/>
                  <a:t>MAÇIN TANIMI</a:t>
                </a:r>
              </a:p>
            </p:txBody>
          </p:sp>
        </p:grpSp>
        <p:sp>
          <p:nvSpPr>
            <p:cNvPr id="5126" name="Text Box 421"/>
            <p:cNvSpPr txBox="1">
              <a:spLocks noChangeArrowheads="1"/>
            </p:cNvSpPr>
            <p:nvPr/>
          </p:nvSpPr>
          <p:spPr bwMode="auto">
            <a:xfrm>
              <a:off x="839" y="1207"/>
              <a:ext cx="4669" cy="18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tr-TR" altLang="tr-TR" sz="2400" dirty="0"/>
                <a:t> Maçın takımlar için önemi,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Saha ve hava koşulları,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Seyirci durumu (az-çok, davranışları ve etkisi),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Futbolcuların birbirine ve hakemlere karşı tutumları,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Oyunun temposu,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Teknik alandakilerin davranışları,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Her hakemin ayrı ayrı karşılaştığı kritik durumlar.</a:t>
              </a:r>
            </a:p>
            <a:p>
              <a:pPr eaLnBrk="1" hangingPunct="1">
                <a:buFontTx/>
                <a:buChar char="•"/>
              </a:pPr>
              <a:endParaRPr lang="tr-TR" altLang="tr-TR" sz="2400" dirty="0"/>
            </a:p>
          </p:txBody>
        </p:sp>
        <p:grpSp>
          <p:nvGrpSpPr>
            <p:cNvPr id="5128" name="Group 422"/>
            <p:cNvGrpSpPr>
              <a:grpSpLocks/>
            </p:cNvGrpSpPr>
            <p:nvPr/>
          </p:nvGrpSpPr>
          <p:grpSpPr bwMode="auto">
            <a:xfrm>
              <a:off x="113" y="799"/>
              <a:ext cx="5352" cy="2949"/>
              <a:chOff x="113" y="799"/>
              <a:chExt cx="5352" cy="2949"/>
            </a:xfrm>
          </p:grpSpPr>
          <p:grpSp>
            <p:nvGrpSpPr>
              <p:cNvPr id="5130" name="Group 423"/>
              <p:cNvGrpSpPr>
                <a:grpSpLocks/>
              </p:cNvGrpSpPr>
              <p:nvPr/>
            </p:nvGrpSpPr>
            <p:grpSpPr bwMode="auto">
              <a:xfrm>
                <a:off x="113" y="799"/>
                <a:ext cx="5352" cy="2949"/>
                <a:chOff x="975" y="1434"/>
                <a:chExt cx="4490" cy="1044"/>
              </a:xfrm>
            </p:grpSpPr>
            <p:sp>
              <p:nvSpPr>
                <p:cNvPr id="5132" name="Rectangle 424"/>
                <p:cNvSpPr>
                  <a:spLocks noChangeArrowheads="1"/>
                </p:cNvSpPr>
                <p:nvPr/>
              </p:nvSpPr>
              <p:spPr bwMode="auto">
                <a:xfrm>
                  <a:off x="1519" y="1434"/>
                  <a:ext cx="3946" cy="10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r-TR" altLang="tr-TR"/>
                </a:p>
              </p:txBody>
            </p:sp>
            <p:sp>
              <p:nvSpPr>
                <p:cNvPr id="5133" name="Rectangle 425"/>
                <p:cNvSpPr>
                  <a:spLocks noChangeArrowheads="1"/>
                </p:cNvSpPr>
                <p:nvPr/>
              </p:nvSpPr>
              <p:spPr bwMode="auto">
                <a:xfrm>
                  <a:off x="975" y="1434"/>
                  <a:ext cx="544" cy="10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r-TR" altLang="tr-TR"/>
                </a:p>
              </p:txBody>
            </p:sp>
          </p:grpSp>
          <p:sp>
            <p:nvSpPr>
              <p:cNvPr id="5131" name="Text Box 426"/>
              <p:cNvSpPr txBox="1">
                <a:spLocks noChangeArrowheads="1"/>
              </p:cNvSpPr>
              <p:nvPr/>
            </p:nvSpPr>
            <p:spPr bwMode="auto">
              <a:xfrm rot="-5400000">
                <a:off x="-159" y="2160"/>
                <a:ext cx="121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tr-TR" altLang="tr-TR" sz="2000"/>
                  <a:t>MAÇIN TANIMI</a:t>
                </a:r>
              </a:p>
            </p:txBody>
          </p:sp>
        </p:grpSp>
      </p:grpSp>
      <p:sp>
        <p:nvSpPr>
          <p:cNvPr id="3" name="Metin kutusu 2"/>
          <p:cNvSpPr txBox="1"/>
          <p:nvPr/>
        </p:nvSpPr>
        <p:spPr>
          <a:xfrm>
            <a:off x="183569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tr-TR" sz="2400"/>
              <a:t>    </a:t>
            </a:r>
            <a:r>
              <a:rPr lang="tr-TR" altLang="tr-TR" sz="2400">
                <a:solidFill>
                  <a:srgbClr val="FF0000"/>
                </a:solidFill>
              </a:rPr>
              <a:t>Hakemler,</a:t>
            </a:r>
          </a:p>
          <a:p>
            <a:r>
              <a:rPr lang="tr-TR" altLang="tr-TR" sz="2400"/>
              <a:t>Oyun Kurallarının Uygulanması, Yorumlanması ve Maçın Kontrolü, Taktiksel Yaklaşım ve Maçın Yönetimi,</a:t>
            </a:r>
          </a:p>
          <a:p>
            <a:r>
              <a:rPr lang="tr-TR" altLang="tr-TR" sz="2400"/>
              <a:t>Disiplin Kontrolü, Oyuncuların ve Takım Yetkililerinin (Yedek Kulübesi) Yönetimi, </a:t>
            </a:r>
          </a:p>
          <a:p>
            <a:r>
              <a:rPr lang="tr-TR" altLang="tr-TR" sz="2400"/>
              <a:t>Fiziksel Durum Yer Alma ve Hareketlilik,</a:t>
            </a:r>
          </a:p>
          <a:p>
            <a:r>
              <a:rPr lang="tr-TR" altLang="tr-TR" sz="2400"/>
              <a:t>Yardımcı Hakem ve Dördüncü Hakem ile İşbirliği,</a:t>
            </a:r>
          </a:p>
          <a:p>
            <a:r>
              <a:rPr lang="tr-TR" altLang="tr-TR" sz="2400"/>
              <a:t>Kişilik, </a:t>
            </a:r>
          </a:p>
          <a:p>
            <a:pPr>
              <a:buFontTx/>
              <a:buNone/>
            </a:pPr>
            <a:r>
              <a:rPr lang="tr-TR" altLang="tr-TR" sz="2400"/>
              <a:t>    </a:t>
            </a:r>
            <a:r>
              <a:rPr lang="tr-TR" altLang="tr-TR" sz="2400">
                <a:solidFill>
                  <a:srgbClr val="FF0000"/>
                </a:solidFill>
              </a:rPr>
              <a:t>Yönleriyle değerlendirilmelidir.</a:t>
            </a:r>
          </a:p>
          <a:p>
            <a:pPr>
              <a:buFontTx/>
              <a:buNone/>
            </a:pPr>
            <a:r>
              <a:rPr lang="tr-TR" altLang="tr-TR" sz="24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70"/>
          <p:cNvSpPr>
            <a:spLocks noChangeArrowheads="1"/>
          </p:cNvSpPr>
          <p:nvPr/>
        </p:nvSpPr>
        <p:spPr bwMode="auto">
          <a:xfrm>
            <a:off x="143081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19" name="Rectangle 569"/>
          <p:cNvSpPr>
            <a:spLocks noChangeArrowheads="1"/>
          </p:cNvSpPr>
          <p:nvPr/>
        </p:nvSpPr>
        <p:spPr bwMode="auto">
          <a:xfrm>
            <a:off x="141255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0" name="Rectangle 568"/>
          <p:cNvSpPr>
            <a:spLocks noChangeArrowheads="1"/>
          </p:cNvSpPr>
          <p:nvPr/>
        </p:nvSpPr>
        <p:spPr bwMode="auto">
          <a:xfrm>
            <a:off x="139430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1" name="Rectangle 567"/>
          <p:cNvSpPr>
            <a:spLocks noChangeArrowheads="1"/>
          </p:cNvSpPr>
          <p:nvPr/>
        </p:nvSpPr>
        <p:spPr bwMode="auto">
          <a:xfrm>
            <a:off x="137604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2" name="Rectangle 566"/>
          <p:cNvSpPr>
            <a:spLocks noChangeArrowheads="1"/>
          </p:cNvSpPr>
          <p:nvPr/>
        </p:nvSpPr>
        <p:spPr bwMode="auto">
          <a:xfrm>
            <a:off x="135778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3" name="Rectangle 565"/>
          <p:cNvSpPr>
            <a:spLocks noChangeArrowheads="1"/>
          </p:cNvSpPr>
          <p:nvPr/>
        </p:nvSpPr>
        <p:spPr bwMode="auto">
          <a:xfrm>
            <a:off x="1339532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4" name="Rectangle 564"/>
          <p:cNvSpPr>
            <a:spLocks noChangeArrowheads="1"/>
          </p:cNvSpPr>
          <p:nvPr/>
        </p:nvSpPr>
        <p:spPr bwMode="auto">
          <a:xfrm>
            <a:off x="132127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5" name="Rectangle 563"/>
          <p:cNvSpPr>
            <a:spLocks noChangeArrowheads="1"/>
          </p:cNvSpPr>
          <p:nvPr/>
        </p:nvSpPr>
        <p:spPr bwMode="auto">
          <a:xfrm>
            <a:off x="1303020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6" name="Rectangle 562"/>
          <p:cNvSpPr>
            <a:spLocks noChangeArrowheads="1"/>
          </p:cNvSpPr>
          <p:nvPr/>
        </p:nvSpPr>
        <p:spPr bwMode="auto">
          <a:xfrm>
            <a:off x="128476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7" name="Rectangle 561"/>
          <p:cNvSpPr>
            <a:spLocks noChangeArrowheads="1"/>
          </p:cNvSpPr>
          <p:nvPr/>
        </p:nvSpPr>
        <p:spPr bwMode="auto">
          <a:xfrm>
            <a:off x="126650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8" name="Rectangle 560"/>
          <p:cNvSpPr>
            <a:spLocks noChangeArrowheads="1"/>
          </p:cNvSpPr>
          <p:nvPr/>
        </p:nvSpPr>
        <p:spPr bwMode="auto">
          <a:xfrm>
            <a:off x="124825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9" name="Rectangle 559"/>
          <p:cNvSpPr>
            <a:spLocks noChangeArrowheads="1"/>
          </p:cNvSpPr>
          <p:nvPr/>
        </p:nvSpPr>
        <p:spPr bwMode="auto">
          <a:xfrm>
            <a:off x="122999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0" name="Rectangle 558"/>
          <p:cNvSpPr>
            <a:spLocks noChangeArrowheads="1"/>
          </p:cNvSpPr>
          <p:nvPr/>
        </p:nvSpPr>
        <p:spPr bwMode="auto">
          <a:xfrm>
            <a:off x="121173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1" name="Rectangle 557"/>
          <p:cNvSpPr>
            <a:spLocks noChangeArrowheads="1"/>
          </p:cNvSpPr>
          <p:nvPr/>
        </p:nvSpPr>
        <p:spPr bwMode="auto">
          <a:xfrm>
            <a:off x="1193482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2" name="Rectangle 556"/>
          <p:cNvSpPr>
            <a:spLocks noChangeArrowheads="1"/>
          </p:cNvSpPr>
          <p:nvPr/>
        </p:nvSpPr>
        <p:spPr bwMode="auto">
          <a:xfrm>
            <a:off x="117522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3" name="Rectangle 555"/>
          <p:cNvSpPr>
            <a:spLocks noChangeArrowheads="1"/>
          </p:cNvSpPr>
          <p:nvPr/>
        </p:nvSpPr>
        <p:spPr bwMode="auto">
          <a:xfrm>
            <a:off x="1156970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4" name="Rectangle 554"/>
          <p:cNvSpPr>
            <a:spLocks noChangeArrowheads="1"/>
          </p:cNvSpPr>
          <p:nvPr/>
        </p:nvSpPr>
        <p:spPr bwMode="auto">
          <a:xfrm>
            <a:off x="113871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5" name="Rectangle 553"/>
          <p:cNvSpPr>
            <a:spLocks noChangeArrowheads="1"/>
          </p:cNvSpPr>
          <p:nvPr/>
        </p:nvSpPr>
        <p:spPr bwMode="auto">
          <a:xfrm>
            <a:off x="112045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6" name="Rectangle 552"/>
          <p:cNvSpPr>
            <a:spLocks noChangeArrowheads="1"/>
          </p:cNvSpPr>
          <p:nvPr/>
        </p:nvSpPr>
        <p:spPr bwMode="auto">
          <a:xfrm>
            <a:off x="110220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7" name="Rectangle 551"/>
          <p:cNvSpPr>
            <a:spLocks noChangeArrowheads="1"/>
          </p:cNvSpPr>
          <p:nvPr/>
        </p:nvSpPr>
        <p:spPr bwMode="auto">
          <a:xfrm>
            <a:off x="108394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8" name="Rectangle 550"/>
          <p:cNvSpPr>
            <a:spLocks noChangeArrowheads="1"/>
          </p:cNvSpPr>
          <p:nvPr/>
        </p:nvSpPr>
        <p:spPr bwMode="auto">
          <a:xfrm>
            <a:off x="106568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9" name="Rectangle 548"/>
          <p:cNvSpPr>
            <a:spLocks noChangeArrowheads="1"/>
          </p:cNvSpPr>
          <p:nvPr/>
        </p:nvSpPr>
        <p:spPr bwMode="auto">
          <a:xfrm>
            <a:off x="102917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0" name="Line 886"/>
          <p:cNvSpPr>
            <a:spLocks noChangeShapeType="1"/>
          </p:cNvSpPr>
          <p:nvPr/>
        </p:nvSpPr>
        <p:spPr bwMode="auto">
          <a:xfrm>
            <a:off x="14509750" y="2276475"/>
            <a:ext cx="1588" cy="190976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41" name="Line 1199"/>
          <p:cNvSpPr>
            <a:spLocks noChangeShapeType="1"/>
          </p:cNvSpPr>
          <p:nvPr/>
        </p:nvSpPr>
        <p:spPr bwMode="auto">
          <a:xfrm>
            <a:off x="14490700" y="4186238"/>
            <a:ext cx="1588" cy="3460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42" name="Line 1518"/>
          <p:cNvSpPr>
            <a:spLocks noChangeShapeType="1"/>
          </p:cNvSpPr>
          <p:nvPr/>
        </p:nvSpPr>
        <p:spPr bwMode="auto">
          <a:xfrm>
            <a:off x="14490700" y="4532313"/>
            <a:ext cx="1588" cy="12731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43" name="Rectangle 1947"/>
          <p:cNvSpPr>
            <a:spLocks noChangeArrowheads="1"/>
          </p:cNvSpPr>
          <p:nvPr/>
        </p:nvSpPr>
        <p:spPr bwMode="auto">
          <a:xfrm>
            <a:off x="143081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4" name="Rectangle 1948"/>
          <p:cNvSpPr>
            <a:spLocks noChangeArrowheads="1"/>
          </p:cNvSpPr>
          <p:nvPr/>
        </p:nvSpPr>
        <p:spPr bwMode="auto">
          <a:xfrm>
            <a:off x="141255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5" name="Rectangle 1949"/>
          <p:cNvSpPr>
            <a:spLocks noChangeArrowheads="1"/>
          </p:cNvSpPr>
          <p:nvPr/>
        </p:nvSpPr>
        <p:spPr bwMode="auto">
          <a:xfrm>
            <a:off x="139430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6" name="Rectangle 1950"/>
          <p:cNvSpPr>
            <a:spLocks noChangeArrowheads="1"/>
          </p:cNvSpPr>
          <p:nvPr/>
        </p:nvSpPr>
        <p:spPr bwMode="auto">
          <a:xfrm>
            <a:off x="137604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7" name="Rectangle 1951"/>
          <p:cNvSpPr>
            <a:spLocks noChangeArrowheads="1"/>
          </p:cNvSpPr>
          <p:nvPr/>
        </p:nvSpPr>
        <p:spPr bwMode="auto">
          <a:xfrm>
            <a:off x="135778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8" name="Rectangle 1952"/>
          <p:cNvSpPr>
            <a:spLocks noChangeArrowheads="1"/>
          </p:cNvSpPr>
          <p:nvPr/>
        </p:nvSpPr>
        <p:spPr bwMode="auto">
          <a:xfrm>
            <a:off x="1339532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9" name="Rectangle 1953"/>
          <p:cNvSpPr>
            <a:spLocks noChangeArrowheads="1"/>
          </p:cNvSpPr>
          <p:nvPr/>
        </p:nvSpPr>
        <p:spPr bwMode="auto">
          <a:xfrm>
            <a:off x="132127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0" name="Rectangle 1954"/>
          <p:cNvSpPr>
            <a:spLocks noChangeArrowheads="1"/>
          </p:cNvSpPr>
          <p:nvPr/>
        </p:nvSpPr>
        <p:spPr bwMode="auto">
          <a:xfrm>
            <a:off x="1303020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1" name="Rectangle 1955"/>
          <p:cNvSpPr>
            <a:spLocks noChangeArrowheads="1"/>
          </p:cNvSpPr>
          <p:nvPr/>
        </p:nvSpPr>
        <p:spPr bwMode="auto">
          <a:xfrm>
            <a:off x="128476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2" name="Rectangle 1956"/>
          <p:cNvSpPr>
            <a:spLocks noChangeArrowheads="1"/>
          </p:cNvSpPr>
          <p:nvPr/>
        </p:nvSpPr>
        <p:spPr bwMode="auto">
          <a:xfrm>
            <a:off x="126650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3" name="Rectangle 1957"/>
          <p:cNvSpPr>
            <a:spLocks noChangeArrowheads="1"/>
          </p:cNvSpPr>
          <p:nvPr/>
        </p:nvSpPr>
        <p:spPr bwMode="auto">
          <a:xfrm>
            <a:off x="124825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4" name="Rectangle 1958"/>
          <p:cNvSpPr>
            <a:spLocks noChangeArrowheads="1"/>
          </p:cNvSpPr>
          <p:nvPr/>
        </p:nvSpPr>
        <p:spPr bwMode="auto">
          <a:xfrm>
            <a:off x="122999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5" name="Rectangle 1959"/>
          <p:cNvSpPr>
            <a:spLocks noChangeArrowheads="1"/>
          </p:cNvSpPr>
          <p:nvPr/>
        </p:nvSpPr>
        <p:spPr bwMode="auto">
          <a:xfrm>
            <a:off x="121173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6" name="Rectangle 1960"/>
          <p:cNvSpPr>
            <a:spLocks noChangeArrowheads="1"/>
          </p:cNvSpPr>
          <p:nvPr/>
        </p:nvSpPr>
        <p:spPr bwMode="auto">
          <a:xfrm>
            <a:off x="1193482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7" name="Rectangle 1961"/>
          <p:cNvSpPr>
            <a:spLocks noChangeArrowheads="1"/>
          </p:cNvSpPr>
          <p:nvPr/>
        </p:nvSpPr>
        <p:spPr bwMode="auto">
          <a:xfrm>
            <a:off x="117522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8" name="Rectangle 1962"/>
          <p:cNvSpPr>
            <a:spLocks noChangeArrowheads="1"/>
          </p:cNvSpPr>
          <p:nvPr/>
        </p:nvSpPr>
        <p:spPr bwMode="auto">
          <a:xfrm>
            <a:off x="1156970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9" name="Rectangle 1963"/>
          <p:cNvSpPr>
            <a:spLocks noChangeArrowheads="1"/>
          </p:cNvSpPr>
          <p:nvPr/>
        </p:nvSpPr>
        <p:spPr bwMode="auto">
          <a:xfrm>
            <a:off x="113871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0" name="Rectangle 1964"/>
          <p:cNvSpPr>
            <a:spLocks noChangeArrowheads="1"/>
          </p:cNvSpPr>
          <p:nvPr/>
        </p:nvSpPr>
        <p:spPr bwMode="auto">
          <a:xfrm>
            <a:off x="112045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1" name="Rectangle 1965"/>
          <p:cNvSpPr>
            <a:spLocks noChangeArrowheads="1"/>
          </p:cNvSpPr>
          <p:nvPr/>
        </p:nvSpPr>
        <p:spPr bwMode="auto">
          <a:xfrm>
            <a:off x="110220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2" name="Rectangle 1966"/>
          <p:cNvSpPr>
            <a:spLocks noChangeArrowheads="1"/>
          </p:cNvSpPr>
          <p:nvPr/>
        </p:nvSpPr>
        <p:spPr bwMode="auto">
          <a:xfrm>
            <a:off x="108394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3" name="Rectangle 1967"/>
          <p:cNvSpPr>
            <a:spLocks noChangeArrowheads="1"/>
          </p:cNvSpPr>
          <p:nvPr/>
        </p:nvSpPr>
        <p:spPr bwMode="auto">
          <a:xfrm>
            <a:off x="106568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4" name="Rectangle 1968"/>
          <p:cNvSpPr>
            <a:spLocks noChangeArrowheads="1"/>
          </p:cNvSpPr>
          <p:nvPr/>
        </p:nvSpPr>
        <p:spPr bwMode="auto">
          <a:xfrm>
            <a:off x="102917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5" name="Line 2012"/>
          <p:cNvSpPr>
            <a:spLocks noChangeShapeType="1"/>
          </p:cNvSpPr>
          <p:nvPr/>
        </p:nvSpPr>
        <p:spPr bwMode="auto">
          <a:xfrm>
            <a:off x="14509750" y="2276475"/>
            <a:ext cx="1588" cy="190976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66" name="Line 2013"/>
          <p:cNvSpPr>
            <a:spLocks noChangeShapeType="1"/>
          </p:cNvSpPr>
          <p:nvPr/>
        </p:nvSpPr>
        <p:spPr bwMode="auto">
          <a:xfrm>
            <a:off x="14490700" y="4186238"/>
            <a:ext cx="1588" cy="3460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2" name="Group 2309"/>
          <p:cNvGrpSpPr>
            <a:grpSpLocks/>
          </p:cNvGrpSpPr>
          <p:nvPr/>
        </p:nvGrpSpPr>
        <p:grpSpPr bwMode="auto">
          <a:xfrm>
            <a:off x="-1044575" y="1052513"/>
            <a:ext cx="9869488" cy="4957762"/>
            <a:chOff x="-658" y="663"/>
            <a:chExt cx="6217" cy="3123"/>
          </a:xfrm>
        </p:grpSpPr>
        <p:sp>
          <p:nvSpPr>
            <p:cNvPr id="9268" name="Line 1056"/>
            <p:cNvSpPr>
              <a:spLocks noChangeShapeType="1"/>
            </p:cNvSpPr>
            <p:nvPr/>
          </p:nvSpPr>
          <p:spPr bwMode="auto">
            <a:xfrm>
              <a:off x="-658" y="1313"/>
              <a:ext cx="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269" name="Line 1057"/>
            <p:cNvSpPr>
              <a:spLocks noChangeShapeType="1"/>
            </p:cNvSpPr>
            <p:nvPr/>
          </p:nvSpPr>
          <p:spPr bwMode="auto">
            <a:xfrm>
              <a:off x="-266" y="1238"/>
              <a:ext cx="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270" name="Rectangle 805"/>
            <p:cNvSpPr>
              <a:spLocks noChangeArrowheads="1"/>
            </p:cNvSpPr>
            <p:nvPr/>
          </p:nvSpPr>
          <p:spPr bwMode="auto">
            <a:xfrm>
              <a:off x="163" y="3566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1" name="Rectangle 727"/>
            <p:cNvSpPr>
              <a:spLocks noChangeArrowheads="1"/>
            </p:cNvSpPr>
            <p:nvPr/>
          </p:nvSpPr>
          <p:spPr bwMode="auto">
            <a:xfrm>
              <a:off x="163" y="3371"/>
              <a:ext cx="63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2" name="Rectangle 649"/>
            <p:cNvSpPr>
              <a:spLocks noChangeArrowheads="1"/>
            </p:cNvSpPr>
            <p:nvPr/>
          </p:nvSpPr>
          <p:spPr bwMode="auto">
            <a:xfrm>
              <a:off x="163" y="3177"/>
              <a:ext cx="63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3" name="Rectangle 571"/>
            <p:cNvSpPr>
              <a:spLocks noChangeArrowheads="1"/>
            </p:cNvSpPr>
            <p:nvPr/>
          </p:nvSpPr>
          <p:spPr bwMode="auto">
            <a:xfrm>
              <a:off x="163" y="2982"/>
              <a:ext cx="63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4" name="Rectangle 538"/>
            <p:cNvSpPr>
              <a:spLocks noChangeArrowheads="1"/>
            </p:cNvSpPr>
            <p:nvPr/>
          </p:nvSpPr>
          <p:spPr bwMode="auto">
            <a:xfrm>
              <a:off x="53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5" name="Rectangle 537"/>
            <p:cNvSpPr>
              <a:spLocks noChangeArrowheads="1"/>
            </p:cNvSpPr>
            <p:nvPr/>
          </p:nvSpPr>
          <p:spPr bwMode="auto">
            <a:xfrm>
              <a:off x="522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6" name="Rectangle 535"/>
            <p:cNvSpPr>
              <a:spLocks noChangeArrowheads="1"/>
            </p:cNvSpPr>
            <p:nvPr/>
          </p:nvSpPr>
          <p:spPr bwMode="auto">
            <a:xfrm>
              <a:off x="49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7" name="Rectangle 534"/>
            <p:cNvSpPr>
              <a:spLocks noChangeArrowheads="1"/>
            </p:cNvSpPr>
            <p:nvPr/>
          </p:nvSpPr>
          <p:spPr bwMode="auto">
            <a:xfrm>
              <a:off x="487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8" name="Rectangle 532"/>
            <p:cNvSpPr>
              <a:spLocks noChangeArrowheads="1"/>
            </p:cNvSpPr>
            <p:nvPr/>
          </p:nvSpPr>
          <p:spPr bwMode="auto">
            <a:xfrm>
              <a:off x="464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9" name="Rectangle 531"/>
            <p:cNvSpPr>
              <a:spLocks noChangeArrowheads="1"/>
            </p:cNvSpPr>
            <p:nvPr/>
          </p:nvSpPr>
          <p:spPr bwMode="auto">
            <a:xfrm>
              <a:off x="453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0" name="Rectangle 529"/>
            <p:cNvSpPr>
              <a:spLocks noChangeArrowheads="1"/>
            </p:cNvSpPr>
            <p:nvPr/>
          </p:nvSpPr>
          <p:spPr bwMode="auto">
            <a:xfrm>
              <a:off x="430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1" name="Rectangle 528"/>
            <p:cNvSpPr>
              <a:spLocks noChangeArrowheads="1"/>
            </p:cNvSpPr>
            <p:nvPr/>
          </p:nvSpPr>
          <p:spPr bwMode="auto">
            <a:xfrm>
              <a:off x="418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2" name="Rectangle 527"/>
            <p:cNvSpPr>
              <a:spLocks noChangeArrowheads="1"/>
            </p:cNvSpPr>
            <p:nvPr/>
          </p:nvSpPr>
          <p:spPr bwMode="auto">
            <a:xfrm>
              <a:off x="407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3" name="Rectangle 526"/>
            <p:cNvSpPr>
              <a:spLocks noChangeArrowheads="1"/>
            </p:cNvSpPr>
            <p:nvPr/>
          </p:nvSpPr>
          <p:spPr bwMode="auto">
            <a:xfrm>
              <a:off x="395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4" name="Rectangle 525"/>
            <p:cNvSpPr>
              <a:spLocks noChangeArrowheads="1"/>
            </p:cNvSpPr>
            <p:nvPr/>
          </p:nvSpPr>
          <p:spPr bwMode="auto">
            <a:xfrm>
              <a:off x="384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5" name="Rectangle 524"/>
            <p:cNvSpPr>
              <a:spLocks noChangeArrowheads="1"/>
            </p:cNvSpPr>
            <p:nvPr/>
          </p:nvSpPr>
          <p:spPr bwMode="auto">
            <a:xfrm>
              <a:off x="372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6" name="Rectangle 523"/>
            <p:cNvSpPr>
              <a:spLocks noChangeArrowheads="1"/>
            </p:cNvSpPr>
            <p:nvPr/>
          </p:nvSpPr>
          <p:spPr bwMode="auto">
            <a:xfrm>
              <a:off x="361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7" name="Rectangle 522"/>
            <p:cNvSpPr>
              <a:spLocks noChangeArrowheads="1"/>
            </p:cNvSpPr>
            <p:nvPr/>
          </p:nvSpPr>
          <p:spPr bwMode="auto">
            <a:xfrm>
              <a:off x="349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8" name="Rectangle 521"/>
            <p:cNvSpPr>
              <a:spLocks noChangeArrowheads="1"/>
            </p:cNvSpPr>
            <p:nvPr/>
          </p:nvSpPr>
          <p:spPr bwMode="auto">
            <a:xfrm>
              <a:off x="338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9" name="Rectangle 520"/>
            <p:cNvSpPr>
              <a:spLocks noChangeArrowheads="1"/>
            </p:cNvSpPr>
            <p:nvPr/>
          </p:nvSpPr>
          <p:spPr bwMode="auto">
            <a:xfrm>
              <a:off x="326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0" name="Rectangle 519"/>
            <p:cNvSpPr>
              <a:spLocks noChangeArrowheads="1"/>
            </p:cNvSpPr>
            <p:nvPr/>
          </p:nvSpPr>
          <p:spPr bwMode="auto">
            <a:xfrm>
              <a:off x="315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1" name="Rectangle 518"/>
            <p:cNvSpPr>
              <a:spLocks noChangeArrowheads="1"/>
            </p:cNvSpPr>
            <p:nvPr/>
          </p:nvSpPr>
          <p:spPr bwMode="auto">
            <a:xfrm>
              <a:off x="30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2" name="Rectangle 517"/>
            <p:cNvSpPr>
              <a:spLocks noChangeArrowheads="1"/>
            </p:cNvSpPr>
            <p:nvPr/>
          </p:nvSpPr>
          <p:spPr bwMode="auto">
            <a:xfrm>
              <a:off x="292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3" name="Rectangle 516"/>
            <p:cNvSpPr>
              <a:spLocks noChangeArrowheads="1"/>
            </p:cNvSpPr>
            <p:nvPr/>
          </p:nvSpPr>
          <p:spPr bwMode="auto">
            <a:xfrm>
              <a:off x="280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4" name="Rectangle 515"/>
            <p:cNvSpPr>
              <a:spLocks noChangeArrowheads="1"/>
            </p:cNvSpPr>
            <p:nvPr/>
          </p:nvSpPr>
          <p:spPr bwMode="auto">
            <a:xfrm>
              <a:off x="26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5" name="Rectangle 514"/>
            <p:cNvSpPr>
              <a:spLocks noChangeArrowheads="1"/>
            </p:cNvSpPr>
            <p:nvPr/>
          </p:nvSpPr>
          <p:spPr bwMode="auto">
            <a:xfrm>
              <a:off x="257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6" name="Rectangle 513"/>
            <p:cNvSpPr>
              <a:spLocks noChangeArrowheads="1"/>
            </p:cNvSpPr>
            <p:nvPr/>
          </p:nvSpPr>
          <p:spPr bwMode="auto">
            <a:xfrm>
              <a:off x="246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7" name="Rectangle 512"/>
            <p:cNvSpPr>
              <a:spLocks noChangeArrowheads="1"/>
            </p:cNvSpPr>
            <p:nvPr/>
          </p:nvSpPr>
          <p:spPr bwMode="auto">
            <a:xfrm>
              <a:off x="234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8" name="Rectangle 511"/>
            <p:cNvSpPr>
              <a:spLocks noChangeArrowheads="1"/>
            </p:cNvSpPr>
            <p:nvPr/>
          </p:nvSpPr>
          <p:spPr bwMode="auto">
            <a:xfrm>
              <a:off x="223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9" name="Rectangle 510"/>
            <p:cNvSpPr>
              <a:spLocks noChangeArrowheads="1"/>
            </p:cNvSpPr>
            <p:nvPr/>
          </p:nvSpPr>
          <p:spPr bwMode="auto">
            <a:xfrm>
              <a:off x="211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0" name="Rectangle 509"/>
            <p:cNvSpPr>
              <a:spLocks noChangeArrowheads="1"/>
            </p:cNvSpPr>
            <p:nvPr/>
          </p:nvSpPr>
          <p:spPr bwMode="auto">
            <a:xfrm>
              <a:off x="200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1" name="Rectangle 508"/>
            <p:cNvSpPr>
              <a:spLocks noChangeArrowheads="1"/>
            </p:cNvSpPr>
            <p:nvPr/>
          </p:nvSpPr>
          <p:spPr bwMode="auto">
            <a:xfrm>
              <a:off x="188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2" name="Rectangle 507"/>
            <p:cNvSpPr>
              <a:spLocks noChangeArrowheads="1"/>
            </p:cNvSpPr>
            <p:nvPr/>
          </p:nvSpPr>
          <p:spPr bwMode="auto">
            <a:xfrm>
              <a:off x="177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3" name="Rectangle 506"/>
            <p:cNvSpPr>
              <a:spLocks noChangeArrowheads="1"/>
            </p:cNvSpPr>
            <p:nvPr/>
          </p:nvSpPr>
          <p:spPr bwMode="auto">
            <a:xfrm>
              <a:off x="165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4" name="Rectangle 505"/>
            <p:cNvSpPr>
              <a:spLocks noChangeArrowheads="1"/>
            </p:cNvSpPr>
            <p:nvPr/>
          </p:nvSpPr>
          <p:spPr bwMode="auto">
            <a:xfrm>
              <a:off x="154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5" name="Rectangle 504"/>
            <p:cNvSpPr>
              <a:spLocks noChangeArrowheads="1"/>
            </p:cNvSpPr>
            <p:nvPr/>
          </p:nvSpPr>
          <p:spPr bwMode="auto">
            <a:xfrm>
              <a:off x="142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6" name="Rectangle 503"/>
            <p:cNvSpPr>
              <a:spLocks noChangeArrowheads="1"/>
            </p:cNvSpPr>
            <p:nvPr/>
          </p:nvSpPr>
          <p:spPr bwMode="auto">
            <a:xfrm>
              <a:off x="131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7" name="Rectangle 502"/>
            <p:cNvSpPr>
              <a:spLocks noChangeArrowheads="1"/>
            </p:cNvSpPr>
            <p:nvPr/>
          </p:nvSpPr>
          <p:spPr bwMode="auto">
            <a:xfrm>
              <a:off x="119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8" name="Rectangle 501"/>
            <p:cNvSpPr>
              <a:spLocks noChangeArrowheads="1"/>
            </p:cNvSpPr>
            <p:nvPr/>
          </p:nvSpPr>
          <p:spPr bwMode="auto">
            <a:xfrm>
              <a:off x="108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9" name="Rectangle 500"/>
            <p:cNvSpPr>
              <a:spLocks noChangeArrowheads="1"/>
            </p:cNvSpPr>
            <p:nvPr/>
          </p:nvSpPr>
          <p:spPr bwMode="auto">
            <a:xfrm>
              <a:off x="96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0" name="Rectangle 499"/>
            <p:cNvSpPr>
              <a:spLocks noChangeArrowheads="1"/>
            </p:cNvSpPr>
            <p:nvPr/>
          </p:nvSpPr>
          <p:spPr bwMode="auto">
            <a:xfrm>
              <a:off x="85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1" name="Rectangle 498"/>
            <p:cNvSpPr>
              <a:spLocks noChangeArrowheads="1"/>
            </p:cNvSpPr>
            <p:nvPr/>
          </p:nvSpPr>
          <p:spPr bwMode="auto">
            <a:xfrm>
              <a:off x="7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2" name="Rectangle 497"/>
            <p:cNvSpPr>
              <a:spLocks noChangeArrowheads="1"/>
            </p:cNvSpPr>
            <p:nvPr/>
          </p:nvSpPr>
          <p:spPr bwMode="auto">
            <a:xfrm>
              <a:off x="62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3" name="Rectangle 496"/>
            <p:cNvSpPr>
              <a:spLocks noChangeArrowheads="1"/>
            </p:cNvSpPr>
            <p:nvPr/>
          </p:nvSpPr>
          <p:spPr bwMode="auto">
            <a:xfrm>
              <a:off x="50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4" name="Rectangle 495"/>
            <p:cNvSpPr>
              <a:spLocks noChangeArrowheads="1"/>
            </p:cNvSpPr>
            <p:nvPr/>
          </p:nvSpPr>
          <p:spPr bwMode="auto">
            <a:xfrm>
              <a:off x="3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5" name="Rectangle 494"/>
            <p:cNvSpPr>
              <a:spLocks noChangeArrowheads="1"/>
            </p:cNvSpPr>
            <p:nvPr/>
          </p:nvSpPr>
          <p:spPr bwMode="auto">
            <a:xfrm>
              <a:off x="27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6" name="Rectangle 493"/>
            <p:cNvSpPr>
              <a:spLocks noChangeArrowheads="1"/>
            </p:cNvSpPr>
            <p:nvPr/>
          </p:nvSpPr>
          <p:spPr bwMode="auto">
            <a:xfrm>
              <a:off x="16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7" name="Line 884"/>
            <p:cNvSpPr>
              <a:spLocks noChangeShapeType="1"/>
            </p:cNvSpPr>
            <p:nvPr/>
          </p:nvSpPr>
          <p:spPr bwMode="auto">
            <a:xfrm>
              <a:off x="163" y="3784"/>
              <a:ext cx="530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18" name="Rectangle 1946"/>
            <p:cNvSpPr>
              <a:spLocks noChangeArrowheads="1"/>
            </p:cNvSpPr>
            <p:nvPr/>
          </p:nvSpPr>
          <p:spPr bwMode="auto">
            <a:xfrm>
              <a:off x="163" y="2982"/>
              <a:ext cx="63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9" name="Rectangle 1969"/>
            <p:cNvSpPr>
              <a:spLocks noChangeArrowheads="1"/>
            </p:cNvSpPr>
            <p:nvPr/>
          </p:nvSpPr>
          <p:spPr bwMode="auto">
            <a:xfrm>
              <a:off x="53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0" name="Rectangle 1970"/>
            <p:cNvSpPr>
              <a:spLocks noChangeArrowheads="1"/>
            </p:cNvSpPr>
            <p:nvPr/>
          </p:nvSpPr>
          <p:spPr bwMode="auto">
            <a:xfrm>
              <a:off x="522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1" name="Rectangle 1971"/>
            <p:cNvSpPr>
              <a:spLocks noChangeArrowheads="1"/>
            </p:cNvSpPr>
            <p:nvPr/>
          </p:nvSpPr>
          <p:spPr bwMode="auto">
            <a:xfrm>
              <a:off x="49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2" name="Rectangle 1972"/>
            <p:cNvSpPr>
              <a:spLocks noChangeArrowheads="1"/>
            </p:cNvSpPr>
            <p:nvPr/>
          </p:nvSpPr>
          <p:spPr bwMode="auto">
            <a:xfrm>
              <a:off x="487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3" name="Rectangle 1973"/>
            <p:cNvSpPr>
              <a:spLocks noChangeArrowheads="1"/>
            </p:cNvSpPr>
            <p:nvPr/>
          </p:nvSpPr>
          <p:spPr bwMode="auto">
            <a:xfrm>
              <a:off x="464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4" name="Rectangle 1974"/>
            <p:cNvSpPr>
              <a:spLocks noChangeArrowheads="1"/>
            </p:cNvSpPr>
            <p:nvPr/>
          </p:nvSpPr>
          <p:spPr bwMode="auto">
            <a:xfrm>
              <a:off x="453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5" name="Rectangle 1975"/>
            <p:cNvSpPr>
              <a:spLocks noChangeArrowheads="1"/>
            </p:cNvSpPr>
            <p:nvPr/>
          </p:nvSpPr>
          <p:spPr bwMode="auto">
            <a:xfrm>
              <a:off x="430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6" name="Rectangle 1976"/>
            <p:cNvSpPr>
              <a:spLocks noChangeArrowheads="1"/>
            </p:cNvSpPr>
            <p:nvPr/>
          </p:nvSpPr>
          <p:spPr bwMode="auto">
            <a:xfrm>
              <a:off x="418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7" name="Rectangle 1977"/>
            <p:cNvSpPr>
              <a:spLocks noChangeArrowheads="1"/>
            </p:cNvSpPr>
            <p:nvPr/>
          </p:nvSpPr>
          <p:spPr bwMode="auto">
            <a:xfrm>
              <a:off x="407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8" name="Rectangle 1978"/>
            <p:cNvSpPr>
              <a:spLocks noChangeArrowheads="1"/>
            </p:cNvSpPr>
            <p:nvPr/>
          </p:nvSpPr>
          <p:spPr bwMode="auto">
            <a:xfrm>
              <a:off x="395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9" name="Rectangle 1979"/>
            <p:cNvSpPr>
              <a:spLocks noChangeArrowheads="1"/>
            </p:cNvSpPr>
            <p:nvPr/>
          </p:nvSpPr>
          <p:spPr bwMode="auto">
            <a:xfrm>
              <a:off x="384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0" name="Rectangle 1980"/>
            <p:cNvSpPr>
              <a:spLocks noChangeArrowheads="1"/>
            </p:cNvSpPr>
            <p:nvPr/>
          </p:nvSpPr>
          <p:spPr bwMode="auto">
            <a:xfrm>
              <a:off x="372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1" name="Rectangle 1981"/>
            <p:cNvSpPr>
              <a:spLocks noChangeArrowheads="1"/>
            </p:cNvSpPr>
            <p:nvPr/>
          </p:nvSpPr>
          <p:spPr bwMode="auto">
            <a:xfrm>
              <a:off x="361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2" name="Rectangle 1982"/>
            <p:cNvSpPr>
              <a:spLocks noChangeArrowheads="1"/>
            </p:cNvSpPr>
            <p:nvPr/>
          </p:nvSpPr>
          <p:spPr bwMode="auto">
            <a:xfrm>
              <a:off x="349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3" name="Rectangle 1983"/>
            <p:cNvSpPr>
              <a:spLocks noChangeArrowheads="1"/>
            </p:cNvSpPr>
            <p:nvPr/>
          </p:nvSpPr>
          <p:spPr bwMode="auto">
            <a:xfrm>
              <a:off x="338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4" name="Rectangle 1984"/>
            <p:cNvSpPr>
              <a:spLocks noChangeArrowheads="1"/>
            </p:cNvSpPr>
            <p:nvPr/>
          </p:nvSpPr>
          <p:spPr bwMode="auto">
            <a:xfrm>
              <a:off x="326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5" name="Rectangle 1985"/>
            <p:cNvSpPr>
              <a:spLocks noChangeArrowheads="1"/>
            </p:cNvSpPr>
            <p:nvPr/>
          </p:nvSpPr>
          <p:spPr bwMode="auto">
            <a:xfrm>
              <a:off x="315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6" name="Rectangle 1986"/>
            <p:cNvSpPr>
              <a:spLocks noChangeArrowheads="1"/>
            </p:cNvSpPr>
            <p:nvPr/>
          </p:nvSpPr>
          <p:spPr bwMode="auto">
            <a:xfrm>
              <a:off x="30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7" name="Rectangle 1988"/>
            <p:cNvSpPr>
              <a:spLocks noChangeArrowheads="1"/>
            </p:cNvSpPr>
            <p:nvPr/>
          </p:nvSpPr>
          <p:spPr bwMode="auto">
            <a:xfrm>
              <a:off x="280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8" name="Rectangle 1989"/>
            <p:cNvSpPr>
              <a:spLocks noChangeArrowheads="1"/>
            </p:cNvSpPr>
            <p:nvPr/>
          </p:nvSpPr>
          <p:spPr bwMode="auto">
            <a:xfrm>
              <a:off x="26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9" name="Rectangle 1990"/>
            <p:cNvSpPr>
              <a:spLocks noChangeArrowheads="1"/>
            </p:cNvSpPr>
            <p:nvPr/>
          </p:nvSpPr>
          <p:spPr bwMode="auto">
            <a:xfrm>
              <a:off x="257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0" name="Rectangle 1991"/>
            <p:cNvSpPr>
              <a:spLocks noChangeArrowheads="1"/>
            </p:cNvSpPr>
            <p:nvPr/>
          </p:nvSpPr>
          <p:spPr bwMode="auto">
            <a:xfrm>
              <a:off x="246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1" name="Rectangle 1992"/>
            <p:cNvSpPr>
              <a:spLocks noChangeArrowheads="1"/>
            </p:cNvSpPr>
            <p:nvPr/>
          </p:nvSpPr>
          <p:spPr bwMode="auto">
            <a:xfrm>
              <a:off x="234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2" name="Rectangle 1993"/>
            <p:cNvSpPr>
              <a:spLocks noChangeArrowheads="1"/>
            </p:cNvSpPr>
            <p:nvPr/>
          </p:nvSpPr>
          <p:spPr bwMode="auto">
            <a:xfrm>
              <a:off x="223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3" name="Rectangle 1994"/>
            <p:cNvSpPr>
              <a:spLocks noChangeArrowheads="1"/>
            </p:cNvSpPr>
            <p:nvPr/>
          </p:nvSpPr>
          <p:spPr bwMode="auto">
            <a:xfrm>
              <a:off x="211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4" name="Rectangle 1995"/>
            <p:cNvSpPr>
              <a:spLocks noChangeArrowheads="1"/>
            </p:cNvSpPr>
            <p:nvPr/>
          </p:nvSpPr>
          <p:spPr bwMode="auto">
            <a:xfrm>
              <a:off x="200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5" name="Rectangle 1996"/>
            <p:cNvSpPr>
              <a:spLocks noChangeArrowheads="1"/>
            </p:cNvSpPr>
            <p:nvPr/>
          </p:nvSpPr>
          <p:spPr bwMode="auto">
            <a:xfrm>
              <a:off x="188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6" name="Rectangle 1997"/>
            <p:cNvSpPr>
              <a:spLocks noChangeArrowheads="1"/>
            </p:cNvSpPr>
            <p:nvPr/>
          </p:nvSpPr>
          <p:spPr bwMode="auto">
            <a:xfrm>
              <a:off x="177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7" name="Rectangle 1998"/>
            <p:cNvSpPr>
              <a:spLocks noChangeArrowheads="1"/>
            </p:cNvSpPr>
            <p:nvPr/>
          </p:nvSpPr>
          <p:spPr bwMode="auto">
            <a:xfrm>
              <a:off x="165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8" name="Rectangle 1999"/>
            <p:cNvSpPr>
              <a:spLocks noChangeArrowheads="1"/>
            </p:cNvSpPr>
            <p:nvPr/>
          </p:nvSpPr>
          <p:spPr bwMode="auto">
            <a:xfrm>
              <a:off x="154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9" name="Rectangle 2000"/>
            <p:cNvSpPr>
              <a:spLocks noChangeArrowheads="1"/>
            </p:cNvSpPr>
            <p:nvPr/>
          </p:nvSpPr>
          <p:spPr bwMode="auto">
            <a:xfrm>
              <a:off x="142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0" name="Rectangle 2001"/>
            <p:cNvSpPr>
              <a:spLocks noChangeArrowheads="1"/>
            </p:cNvSpPr>
            <p:nvPr/>
          </p:nvSpPr>
          <p:spPr bwMode="auto">
            <a:xfrm>
              <a:off x="131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1" name="Rectangle 2002"/>
            <p:cNvSpPr>
              <a:spLocks noChangeArrowheads="1"/>
            </p:cNvSpPr>
            <p:nvPr/>
          </p:nvSpPr>
          <p:spPr bwMode="auto">
            <a:xfrm>
              <a:off x="119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2" name="Rectangle 2003"/>
            <p:cNvSpPr>
              <a:spLocks noChangeArrowheads="1"/>
            </p:cNvSpPr>
            <p:nvPr/>
          </p:nvSpPr>
          <p:spPr bwMode="auto">
            <a:xfrm>
              <a:off x="108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3" name="Rectangle 2004"/>
            <p:cNvSpPr>
              <a:spLocks noChangeArrowheads="1"/>
            </p:cNvSpPr>
            <p:nvPr/>
          </p:nvSpPr>
          <p:spPr bwMode="auto">
            <a:xfrm>
              <a:off x="96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4" name="Rectangle 2005"/>
            <p:cNvSpPr>
              <a:spLocks noChangeArrowheads="1"/>
            </p:cNvSpPr>
            <p:nvPr/>
          </p:nvSpPr>
          <p:spPr bwMode="auto">
            <a:xfrm>
              <a:off x="85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5" name="Rectangle 2006"/>
            <p:cNvSpPr>
              <a:spLocks noChangeArrowheads="1"/>
            </p:cNvSpPr>
            <p:nvPr/>
          </p:nvSpPr>
          <p:spPr bwMode="auto">
            <a:xfrm>
              <a:off x="7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6" name="Rectangle 2007"/>
            <p:cNvSpPr>
              <a:spLocks noChangeArrowheads="1"/>
            </p:cNvSpPr>
            <p:nvPr/>
          </p:nvSpPr>
          <p:spPr bwMode="auto">
            <a:xfrm>
              <a:off x="62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7" name="Rectangle 2008"/>
            <p:cNvSpPr>
              <a:spLocks noChangeArrowheads="1"/>
            </p:cNvSpPr>
            <p:nvPr/>
          </p:nvSpPr>
          <p:spPr bwMode="auto">
            <a:xfrm>
              <a:off x="50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8" name="Rectangle 2009"/>
            <p:cNvSpPr>
              <a:spLocks noChangeArrowheads="1"/>
            </p:cNvSpPr>
            <p:nvPr/>
          </p:nvSpPr>
          <p:spPr bwMode="auto">
            <a:xfrm>
              <a:off x="3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9" name="Rectangle 2011"/>
            <p:cNvSpPr>
              <a:spLocks noChangeArrowheads="1"/>
            </p:cNvSpPr>
            <p:nvPr/>
          </p:nvSpPr>
          <p:spPr bwMode="auto">
            <a:xfrm>
              <a:off x="16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0" name="Rectangle 813"/>
            <p:cNvSpPr>
              <a:spLocks noChangeArrowheads="1"/>
            </p:cNvSpPr>
            <p:nvPr/>
          </p:nvSpPr>
          <p:spPr bwMode="auto">
            <a:xfrm>
              <a:off x="1067" y="3603"/>
              <a:ext cx="4433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ctr"/>
              <a:r>
                <a:rPr lang="tr-TR" altLang="tr-TR" sz="9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1" name="Rectangle 806"/>
            <p:cNvSpPr>
              <a:spLocks noChangeArrowheads="1"/>
            </p:cNvSpPr>
            <p:nvPr/>
          </p:nvSpPr>
          <p:spPr bwMode="auto">
            <a:xfrm>
              <a:off x="262" y="3603"/>
              <a:ext cx="443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2" name="Rectangle 735"/>
            <p:cNvSpPr>
              <a:spLocks noChangeArrowheads="1"/>
            </p:cNvSpPr>
            <p:nvPr/>
          </p:nvSpPr>
          <p:spPr bwMode="auto">
            <a:xfrm>
              <a:off x="1067" y="3441"/>
              <a:ext cx="4433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fontAlgn="t"/>
              <a:r>
                <a:rPr lang="tr-TR" altLang="tr-TR" sz="9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3" name="Rectangle 728"/>
            <p:cNvSpPr>
              <a:spLocks noChangeArrowheads="1"/>
            </p:cNvSpPr>
            <p:nvPr/>
          </p:nvSpPr>
          <p:spPr bwMode="auto">
            <a:xfrm>
              <a:off x="262" y="3441"/>
              <a:ext cx="443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4" name="Rectangle 657"/>
            <p:cNvSpPr>
              <a:spLocks noChangeArrowheads="1"/>
            </p:cNvSpPr>
            <p:nvPr/>
          </p:nvSpPr>
          <p:spPr bwMode="auto">
            <a:xfrm>
              <a:off x="1067" y="3280"/>
              <a:ext cx="4433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fontAlgn="t"/>
              <a:r>
                <a:rPr lang="tr-TR" altLang="tr-TR" sz="9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5" name="Rectangle 650"/>
            <p:cNvSpPr>
              <a:spLocks noChangeArrowheads="1"/>
            </p:cNvSpPr>
            <p:nvPr/>
          </p:nvSpPr>
          <p:spPr bwMode="auto">
            <a:xfrm>
              <a:off x="262" y="3280"/>
              <a:ext cx="443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 dirty="0">
                  <a:cs typeface="Arial" charset="0"/>
                </a:rPr>
                <a:t> </a:t>
              </a:r>
              <a:endParaRPr lang="tr-TR" altLang="tr-TR" dirty="0"/>
            </a:p>
          </p:txBody>
        </p:sp>
        <p:sp>
          <p:nvSpPr>
            <p:cNvPr id="9366" name="Rectangle 579"/>
            <p:cNvSpPr>
              <a:spLocks noChangeArrowheads="1"/>
            </p:cNvSpPr>
            <p:nvPr/>
          </p:nvSpPr>
          <p:spPr bwMode="auto">
            <a:xfrm>
              <a:off x="1067" y="3118"/>
              <a:ext cx="4433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100" b="1" dirty="0">
                  <a:cs typeface="Arial" charset="0"/>
                </a:rPr>
                <a:t>PO Z İ S Y O N   A Ç I K L A M A S I</a:t>
              </a:r>
              <a:endParaRPr lang="tr-TR" altLang="tr-TR" sz="1100" dirty="0"/>
            </a:p>
          </p:txBody>
        </p:sp>
        <p:sp>
          <p:nvSpPr>
            <p:cNvPr id="9367" name="Rectangle 572"/>
            <p:cNvSpPr>
              <a:spLocks noChangeArrowheads="1"/>
            </p:cNvSpPr>
            <p:nvPr/>
          </p:nvSpPr>
          <p:spPr bwMode="auto">
            <a:xfrm>
              <a:off x="329" y="3106"/>
              <a:ext cx="680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100" b="1">
                  <a:cs typeface="Arial" charset="0"/>
                </a:rPr>
                <a:t>DAKİKA</a:t>
              </a:r>
              <a:endParaRPr lang="tr-TR" altLang="tr-TR" sz="1100"/>
            </a:p>
          </p:txBody>
        </p:sp>
        <p:sp>
          <p:nvSpPr>
            <p:cNvPr id="9368" name="Line 1308"/>
            <p:cNvSpPr>
              <a:spLocks noChangeShapeType="1"/>
            </p:cNvSpPr>
            <p:nvPr/>
          </p:nvSpPr>
          <p:spPr bwMode="auto">
            <a:xfrm>
              <a:off x="1067" y="3118"/>
              <a:ext cx="1" cy="66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69" name="Line 1918"/>
            <p:cNvSpPr>
              <a:spLocks noChangeShapeType="1"/>
            </p:cNvSpPr>
            <p:nvPr/>
          </p:nvSpPr>
          <p:spPr bwMode="auto">
            <a:xfrm>
              <a:off x="5454" y="3113"/>
              <a:ext cx="1" cy="66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0" name="Line 1925"/>
            <p:cNvSpPr>
              <a:spLocks noChangeShapeType="1"/>
            </p:cNvSpPr>
            <p:nvPr/>
          </p:nvSpPr>
          <p:spPr bwMode="auto">
            <a:xfrm>
              <a:off x="1067" y="3118"/>
              <a:ext cx="1" cy="66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1" name="Line 1940"/>
            <p:cNvSpPr>
              <a:spLocks noChangeShapeType="1"/>
            </p:cNvSpPr>
            <p:nvPr/>
          </p:nvSpPr>
          <p:spPr bwMode="auto">
            <a:xfrm>
              <a:off x="270" y="3114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2" name="Line 1941"/>
            <p:cNvSpPr>
              <a:spLocks noChangeShapeType="1"/>
            </p:cNvSpPr>
            <p:nvPr/>
          </p:nvSpPr>
          <p:spPr bwMode="auto">
            <a:xfrm>
              <a:off x="268" y="3292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3" name="Line 1942"/>
            <p:cNvSpPr>
              <a:spLocks noChangeShapeType="1"/>
            </p:cNvSpPr>
            <p:nvPr/>
          </p:nvSpPr>
          <p:spPr bwMode="auto">
            <a:xfrm>
              <a:off x="268" y="3452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4" name="Line 1943"/>
            <p:cNvSpPr>
              <a:spLocks noChangeShapeType="1"/>
            </p:cNvSpPr>
            <p:nvPr/>
          </p:nvSpPr>
          <p:spPr bwMode="auto">
            <a:xfrm>
              <a:off x="270" y="3605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5" name="Line 2017"/>
            <p:cNvSpPr>
              <a:spLocks noChangeShapeType="1"/>
            </p:cNvSpPr>
            <p:nvPr/>
          </p:nvSpPr>
          <p:spPr bwMode="auto">
            <a:xfrm>
              <a:off x="268" y="3292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6" name="Line 2226"/>
            <p:cNvSpPr>
              <a:spLocks noChangeShapeType="1"/>
            </p:cNvSpPr>
            <p:nvPr/>
          </p:nvSpPr>
          <p:spPr bwMode="auto">
            <a:xfrm>
              <a:off x="-274" y="663"/>
              <a:ext cx="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7" name="Line 2227"/>
            <p:cNvSpPr>
              <a:spLocks noChangeShapeType="1"/>
            </p:cNvSpPr>
            <p:nvPr/>
          </p:nvSpPr>
          <p:spPr bwMode="auto">
            <a:xfrm>
              <a:off x="126" y="1161"/>
              <a:ext cx="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8" name="Rectangle 2228"/>
            <p:cNvSpPr>
              <a:spLocks noChangeArrowheads="1"/>
            </p:cNvSpPr>
            <p:nvPr/>
          </p:nvSpPr>
          <p:spPr bwMode="auto">
            <a:xfrm>
              <a:off x="155" y="2259"/>
              <a:ext cx="6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79" name="Rectangle 2229"/>
            <p:cNvSpPr>
              <a:spLocks noChangeArrowheads="1"/>
            </p:cNvSpPr>
            <p:nvPr/>
          </p:nvSpPr>
          <p:spPr bwMode="auto">
            <a:xfrm>
              <a:off x="155" y="1846"/>
              <a:ext cx="63" cy="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80" name="Rectangle 2230"/>
            <p:cNvSpPr>
              <a:spLocks noChangeArrowheads="1"/>
            </p:cNvSpPr>
            <p:nvPr/>
          </p:nvSpPr>
          <p:spPr bwMode="auto">
            <a:xfrm>
              <a:off x="155" y="1602"/>
              <a:ext cx="6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81" name="Rectangle 2231"/>
            <p:cNvSpPr>
              <a:spLocks noChangeArrowheads="1"/>
            </p:cNvSpPr>
            <p:nvPr/>
          </p:nvSpPr>
          <p:spPr bwMode="auto">
            <a:xfrm>
              <a:off x="1063" y="1331"/>
              <a:ext cx="4433" cy="11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fontAlgn="t"/>
              <a:r>
                <a:rPr lang="tr-TR" altLang="tr-TR" sz="11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82" name="Rectangle 2232"/>
            <p:cNvSpPr>
              <a:spLocks noChangeArrowheads="1"/>
            </p:cNvSpPr>
            <p:nvPr/>
          </p:nvSpPr>
          <p:spPr bwMode="auto">
            <a:xfrm rot="-5400000">
              <a:off x="-379" y="1856"/>
              <a:ext cx="1578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2000" b="1">
                  <a:latin typeface="Arial Narrow" pitchFamily="34" charset="0"/>
                  <a:cs typeface="Arial" charset="0"/>
                </a:rPr>
                <a:t>YORUMLAR</a:t>
              </a:r>
              <a:endParaRPr lang="tr-TR" altLang="tr-TR" sz="2000"/>
            </a:p>
          </p:txBody>
        </p:sp>
        <p:sp>
          <p:nvSpPr>
            <p:cNvPr id="9383" name="Rectangle 2233"/>
            <p:cNvSpPr>
              <a:spLocks noChangeArrowheads="1"/>
            </p:cNvSpPr>
            <p:nvPr/>
          </p:nvSpPr>
          <p:spPr bwMode="auto">
            <a:xfrm>
              <a:off x="155" y="1045"/>
              <a:ext cx="63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84" name="Rectangle 2234"/>
            <p:cNvSpPr>
              <a:spLocks noChangeArrowheads="1"/>
            </p:cNvSpPr>
            <p:nvPr/>
          </p:nvSpPr>
          <p:spPr bwMode="auto">
            <a:xfrm>
              <a:off x="184" y="762"/>
              <a:ext cx="5375" cy="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000" b="1">
                  <a:solidFill>
                    <a:srgbClr val="000000"/>
                  </a:solidFill>
                  <a:cs typeface="Arial" charset="0"/>
                </a:rPr>
                <a:t>OYUN KURALLARININ  UYGULANMASI, YORUMLANMASI VE MAÇIN KONTROLÜ, TAKTİKSEL YAKLAŞIM VE MAÇIN YÖNETİMİ</a:t>
              </a:r>
              <a:endParaRPr lang="tr-TR" altLang="tr-TR" sz="1000" b="1"/>
            </a:p>
          </p:txBody>
        </p:sp>
        <p:sp>
          <p:nvSpPr>
            <p:cNvPr id="9385" name="Rectangle 2235"/>
            <p:cNvSpPr>
              <a:spLocks noChangeArrowheads="1"/>
            </p:cNvSpPr>
            <p:nvPr/>
          </p:nvSpPr>
          <p:spPr bwMode="auto">
            <a:xfrm>
              <a:off x="155" y="678"/>
              <a:ext cx="63" cy="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fontAlgn="b"/>
              <a:r>
                <a:rPr lang="tr-TR" altLang="tr-TR" b="1"/>
                <a:t>2</a:t>
              </a:r>
            </a:p>
          </p:txBody>
        </p:sp>
        <p:sp>
          <p:nvSpPr>
            <p:cNvPr id="9386" name="Line 2236"/>
            <p:cNvSpPr>
              <a:spLocks noChangeShapeType="1"/>
            </p:cNvSpPr>
            <p:nvPr/>
          </p:nvSpPr>
          <p:spPr bwMode="auto">
            <a:xfrm>
              <a:off x="163" y="792"/>
              <a:ext cx="530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87" name="Line 2239"/>
            <p:cNvSpPr>
              <a:spLocks noChangeShapeType="1"/>
            </p:cNvSpPr>
            <p:nvPr/>
          </p:nvSpPr>
          <p:spPr bwMode="auto">
            <a:xfrm>
              <a:off x="278" y="1088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88" name="Line 2240"/>
            <p:cNvSpPr>
              <a:spLocks noChangeShapeType="1"/>
            </p:cNvSpPr>
            <p:nvPr/>
          </p:nvSpPr>
          <p:spPr bwMode="auto">
            <a:xfrm>
              <a:off x="254" y="2924"/>
              <a:ext cx="5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89" name="Line 2244"/>
            <p:cNvSpPr>
              <a:spLocks noChangeShapeType="1"/>
            </p:cNvSpPr>
            <p:nvPr/>
          </p:nvSpPr>
          <p:spPr bwMode="auto">
            <a:xfrm>
              <a:off x="126" y="1161"/>
              <a:ext cx="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90" name="Rectangle 2245"/>
            <p:cNvSpPr>
              <a:spLocks noChangeArrowheads="1"/>
            </p:cNvSpPr>
            <p:nvPr/>
          </p:nvSpPr>
          <p:spPr bwMode="auto">
            <a:xfrm>
              <a:off x="155" y="2259"/>
              <a:ext cx="6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91" name="Rectangle 2246"/>
            <p:cNvSpPr>
              <a:spLocks noChangeArrowheads="1"/>
            </p:cNvSpPr>
            <p:nvPr/>
          </p:nvSpPr>
          <p:spPr bwMode="auto">
            <a:xfrm>
              <a:off x="155" y="1846"/>
              <a:ext cx="63" cy="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92" name="Rectangle 2247"/>
            <p:cNvSpPr>
              <a:spLocks noChangeArrowheads="1"/>
            </p:cNvSpPr>
            <p:nvPr/>
          </p:nvSpPr>
          <p:spPr bwMode="auto">
            <a:xfrm>
              <a:off x="155" y="1602"/>
              <a:ext cx="6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93" name="Rectangle 2250"/>
            <p:cNvSpPr>
              <a:spLocks noChangeArrowheads="1"/>
            </p:cNvSpPr>
            <p:nvPr/>
          </p:nvSpPr>
          <p:spPr bwMode="auto">
            <a:xfrm>
              <a:off x="155" y="1045"/>
              <a:ext cx="63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94" name="Line 2301"/>
            <p:cNvSpPr>
              <a:spLocks noChangeShapeType="1"/>
            </p:cNvSpPr>
            <p:nvPr/>
          </p:nvSpPr>
          <p:spPr bwMode="auto">
            <a:xfrm flipV="1">
              <a:off x="155" y="792"/>
              <a:ext cx="0" cy="2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95" name="Line 2302"/>
            <p:cNvSpPr>
              <a:spLocks noChangeShapeType="1"/>
            </p:cNvSpPr>
            <p:nvPr/>
          </p:nvSpPr>
          <p:spPr bwMode="auto">
            <a:xfrm>
              <a:off x="270" y="792"/>
              <a:ext cx="0" cy="2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96" name="Line 2303"/>
            <p:cNvSpPr>
              <a:spLocks noChangeShapeType="1"/>
            </p:cNvSpPr>
            <p:nvPr/>
          </p:nvSpPr>
          <p:spPr bwMode="auto">
            <a:xfrm>
              <a:off x="5470" y="792"/>
              <a:ext cx="0" cy="2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97" name="Line 2304"/>
            <p:cNvSpPr>
              <a:spLocks noChangeShapeType="1"/>
            </p:cNvSpPr>
            <p:nvPr/>
          </p:nvSpPr>
          <p:spPr bwMode="auto">
            <a:xfrm>
              <a:off x="526" y="1102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98" name="Rectangle 2307"/>
            <p:cNvSpPr>
              <a:spLocks noChangeArrowheads="1"/>
            </p:cNvSpPr>
            <p:nvPr/>
          </p:nvSpPr>
          <p:spPr bwMode="auto">
            <a:xfrm>
              <a:off x="612" y="1162"/>
              <a:ext cx="4763" cy="1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tr-TR" altLang="tr-TR" sz="1900" dirty="0"/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Oyuna hakim olma (oyunun kontrolü),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Faullerdeki doğruluk ve tutarlılık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Ceza alanındaki tutma ve çekmeler (alınan önlemler),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Avantaj uygulaması,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Serbest vuruş yönetimi,</a:t>
              </a:r>
            </a:p>
            <a:p>
              <a:pPr eaLnBrk="1" hangingPunct="1"/>
              <a:endParaRPr lang="tr-TR" altLang="tr-TR" sz="1900" dirty="0"/>
            </a:p>
            <a:p>
              <a:pPr eaLnBrk="1" hangingPunct="1"/>
              <a:endParaRPr lang="tr-TR" altLang="tr-TR" sz="1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9"/>
          <p:cNvGrpSpPr>
            <a:grpSpLocks/>
          </p:cNvGrpSpPr>
          <p:nvPr/>
        </p:nvGrpSpPr>
        <p:grpSpPr bwMode="auto">
          <a:xfrm>
            <a:off x="-468313" y="1052513"/>
            <a:ext cx="9291638" cy="4957762"/>
            <a:chOff x="-295" y="663"/>
            <a:chExt cx="5853" cy="3123"/>
          </a:xfrm>
        </p:grpSpPr>
        <p:grpSp>
          <p:nvGrpSpPr>
            <p:cNvPr id="10243" name="Group 137"/>
            <p:cNvGrpSpPr>
              <a:grpSpLocks/>
            </p:cNvGrpSpPr>
            <p:nvPr/>
          </p:nvGrpSpPr>
          <p:grpSpPr bwMode="auto">
            <a:xfrm>
              <a:off x="-295" y="663"/>
              <a:ext cx="5853" cy="3123"/>
              <a:chOff x="-274" y="663"/>
              <a:chExt cx="5853" cy="3123"/>
            </a:xfrm>
          </p:grpSpPr>
          <p:sp>
            <p:nvSpPr>
              <p:cNvPr id="10245" name="Line 5"/>
              <p:cNvSpPr>
                <a:spLocks noChangeShapeType="1"/>
              </p:cNvSpPr>
              <p:nvPr/>
            </p:nvSpPr>
            <p:spPr bwMode="auto">
              <a:xfrm>
                <a:off x="-266" y="1238"/>
                <a:ext cx="4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163" y="3566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47" name="Rectangle 7"/>
              <p:cNvSpPr>
                <a:spLocks noChangeArrowheads="1"/>
              </p:cNvSpPr>
              <p:nvPr/>
            </p:nvSpPr>
            <p:spPr bwMode="auto">
              <a:xfrm>
                <a:off x="163" y="3371"/>
                <a:ext cx="63" cy="1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48" name="Rectangle 8"/>
              <p:cNvSpPr>
                <a:spLocks noChangeArrowheads="1"/>
              </p:cNvSpPr>
              <p:nvPr/>
            </p:nvSpPr>
            <p:spPr bwMode="auto">
              <a:xfrm>
                <a:off x="163" y="3177"/>
                <a:ext cx="6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3" y="2982"/>
                <a:ext cx="63" cy="1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53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522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49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3" name="Rectangle 13"/>
              <p:cNvSpPr>
                <a:spLocks noChangeArrowheads="1"/>
              </p:cNvSpPr>
              <p:nvPr/>
            </p:nvSpPr>
            <p:spPr bwMode="auto">
              <a:xfrm>
                <a:off x="487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4" name="Rectangle 14"/>
              <p:cNvSpPr>
                <a:spLocks noChangeArrowheads="1"/>
              </p:cNvSpPr>
              <p:nvPr/>
            </p:nvSpPr>
            <p:spPr bwMode="auto">
              <a:xfrm>
                <a:off x="464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5" name="Rectangle 15"/>
              <p:cNvSpPr>
                <a:spLocks noChangeArrowheads="1"/>
              </p:cNvSpPr>
              <p:nvPr/>
            </p:nvSpPr>
            <p:spPr bwMode="auto">
              <a:xfrm>
                <a:off x="453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6" name="Rectangle 16"/>
              <p:cNvSpPr>
                <a:spLocks noChangeArrowheads="1"/>
              </p:cNvSpPr>
              <p:nvPr/>
            </p:nvSpPr>
            <p:spPr bwMode="auto">
              <a:xfrm>
                <a:off x="430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7" name="Rectangle 17"/>
              <p:cNvSpPr>
                <a:spLocks noChangeArrowheads="1"/>
              </p:cNvSpPr>
              <p:nvPr/>
            </p:nvSpPr>
            <p:spPr bwMode="auto">
              <a:xfrm>
                <a:off x="418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8" name="Rectangle 18"/>
              <p:cNvSpPr>
                <a:spLocks noChangeArrowheads="1"/>
              </p:cNvSpPr>
              <p:nvPr/>
            </p:nvSpPr>
            <p:spPr bwMode="auto">
              <a:xfrm>
                <a:off x="407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/>
            </p:nvSpPr>
            <p:spPr bwMode="auto">
              <a:xfrm>
                <a:off x="395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0" name="Rectangle 20"/>
              <p:cNvSpPr>
                <a:spLocks noChangeArrowheads="1"/>
              </p:cNvSpPr>
              <p:nvPr/>
            </p:nvSpPr>
            <p:spPr bwMode="auto">
              <a:xfrm>
                <a:off x="384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1" name="Rectangle 21"/>
              <p:cNvSpPr>
                <a:spLocks noChangeArrowheads="1"/>
              </p:cNvSpPr>
              <p:nvPr/>
            </p:nvSpPr>
            <p:spPr bwMode="auto">
              <a:xfrm>
                <a:off x="372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2" name="Rectangle 22"/>
              <p:cNvSpPr>
                <a:spLocks noChangeArrowheads="1"/>
              </p:cNvSpPr>
              <p:nvPr/>
            </p:nvSpPr>
            <p:spPr bwMode="auto">
              <a:xfrm>
                <a:off x="361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3" name="Rectangle 23"/>
              <p:cNvSpPr>
                <a:spLocks noChangeArrowheads="1"/>
              </p:cNvSpPr>
              <p:nvPr/>
            </p:nvSpPr>
            <p:spPr bwMode="auto">
              <a:xfrm>
                <a:off x="349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4" name="Rectangle 24"/>
              <p:cNvSpPr>
                <a:spLocks noChangeArrowheads="1"/>
              </p:cNvSpPr>
              <p:nvPr/>
            </p:nvSpPr>
            <p:spPr bwMode="auto">
              <a:xfrm>
                <a:off x="338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5" name="Rectangle 25"/>
              <p:cNvSpPr>
                <a:spLocks noChangeArrowheads="1"/>
              </p:cNvSpPr>
              <p:nvPr/>
            </p:nvSpPr>
            <p:spPr bwMode="auto">
              <a:xfrm>
                <a:off x="326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6" name="Rectangle 26"/>
              <p:cNvSpPr>
                <a:spLocks noChangeArrowheads="1"/>
              </p:cNvSpPr>
              <p:nvPr/>
            </p:nvSpPr>
            <p:spPr bwMode="auto">
              <a:xfrm>
                <a:off x="315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7" name="Rectangle 27"/>
              <p:cNvSpPr>
                <a:spLocks noChangeArrowheads="1"/>
              </p:cNvSpPr>
              <p:nvPr/>
            </p:nvSpPr>
            <p:spPr bwMode="auto">
              <a:xfrm>
                <a:off x="30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/>
            </p:nvSpPr>
            <p:spPr bwMode="auto">
              <a:xfrm>
                <a:off x="292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9" name="Rectangle 29"/>
              <p:cNvSpPr>
                <a:spLocks noChangeArrowheads="1"/>
              </p:cNvSpPr>
              <p:nvPr/>
            </p:nvSpPr>
            <p:spPr bwMode="auto">
              <a:xfrm>
                <a:off x="280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0" name="Rectangle 30"/>
              <p:cNvSpPr>
                <a:spLocks noChangeArrowheads="1"/>
              </p:cNvSpPr>
              <p:nvPr/>
            </p:nvSpPr>
            <p:spPr bwMode="auto">
              <a:xfrm>
                <a:off x="26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1" name="Rectangle 31"/>
              <p:cNvSpPr>
                <a:spLocks noChangeArrowheads="1"/>
              </p:cNvSpPr>
              <p:nvPr/>
            </p:nvSpPr>
            <p:spPr bwMode="auto">
              <a:xfrm>
                <a:off x="257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2" name="Rectangle 32"/>
              <p:cNvSpPr>
                <a:spLocks noChangeArrowheads="1"/>
              </p:cNvSpPr>
              <p:nvPr/>
            </p:nvSpPr>
            <p:spPr bwMode="auto">
              <a:xfrm>
                <a:off x="246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3" name="Rectangle 33"/>
              <p:cNvSpPr>
                <a:spLocks noChangeArrowheads="1"/>
              </p:cNvSpPr>
              <p:nvPr/>
            </p:nvSpPr>
            <p:spPr bwMode="auto">
              <a:xfrm>
                <a:off x="234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4" name="Rectangle 34"/>
              <p:cNvSpPr>
                <a:spLocks noChangeArrowheads="1"/>
              </p:cNvSpPr>
              <p:nvPr/>
            </p:nvSpPr>
            <p:spPr bwMode="auto">
              <a:xfrm>
                <a:off x="223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5" name="Rectangle 35"/>
              <p:cNvSpPr>
                <a:spLocks noChangeArrowheads="1"/>
              </p:cNvSpPr>
              <p:nvPr/>
            </p:nvSpPr>
            <p:spPr bwMode="auto">
              <a:xfrm>
                <a:off x="211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6" name="Rectangle 36"/>
              <p:cNvSpPr>
                <a:spLocks noChangeArrowheads="1"/>
              </p:cNvSpPr>
              <p:nvPr/>
            </p:nvSpPr>
            <p:spPr bwMode="auto">
              <a:xfrm>
                <a:off x="200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7" name="Rectangle 37"/>
              <p:cNvSpPr>
                <a:spLocks noChangeArrowheads="1"/>
              </p:cNvSpPr>
              <p:nvPr/>
            </p:nvSpPr>
            <p:spPr bwMode="auto">
              <a:xfrm>
                <a:off x="188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8" name="Rectangle 38"/>
              <p:cNvSpPr>
                <a:spLocks noChangeArrowheads="1"/>
              </p:cNvSpPr>
              <p:nvPr/>
            </p:nvSpPr>
            <p:spPr bwMode="auto">
              <a:xfrm>
                <a:off x="177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9" name="Rectangle 39"/>
              <p:cNvSpPr>
                <a:spLocks noChangeArrowheads="1"/>
              </p:cNvSpPr>
              <p:nvPr/>
            </p:nvSpPr>
            <p:spPr bwMode="auto">
              <a:xfrm>
                <a:off x="165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0" name="Rectangle 40"/>
              <p:cNvSpPr>
                <a:spLocks noChangeArrowheads="1"/>
              </p:cNvSpPr>
              <p:nvPr/>
            </p:nvSpPr>
            <p:spPr bwMode="auto">
              <a:xfrm>
                <a:off x="154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1" name="Rectangle 41"/>
              <p:cNvSpPr>
                <a:spLocks noChangeArrowheads="1"/>
              </p:cNvSpPr>
              <p:nvPr/>
            </p:nvSpPr>
            <p:spPr bwMode="auto">
              <a:xfrm>
                <a:off x="142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2" name="Rectangle 42"/>
              <p:cNvSpPr>
                <a:spLocks noChangeArrowheads="1"/>
              </p:cNvSpPr>
              <p:nvPr/>
            </p:nvSpPr>
            <p:spPr bwMode="auto">
              <a:xfrm>
                <a:off x="131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3" name="Rectangle 43"/>
              <p:cNvSpPr>
                <a:spLocks noChangeArrowheads="1"/>
              </p:cNvSpPr>
              <p:nvPr/>
            </p:nvSpPr>
            <p:spPr bwMode="auto">
              <a:xfrm>
                <a:off x="119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4" name="Rectangle 44"/>
              <p:cNvSpPr>
                <a:spLocks noChangeArrowheads="1"/>
              </p:cNvSpPr>
              <p:nvPr/>
            </p:nvSpPr>
            <p:spPr bwMode="auto">
              <a:xfrm>
                <a:off x="108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5" name="Rectangle 45"/>
              <p:cNvSpPr>
                <a:spLocks noChangeArrowheads="1"/>
              </p:cNvSpPr>
              <p:nvPr/>
            </p:nvSpPr>
            <p:spPr bwMode="auto">
              <a:xfrm>
                <a:off x="96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6" name="Rectangle 46"/>
              <p:cNvSpPr>
                <a:spLocks noChangeArrowheads="1"/>
              </p:cNvSpPr>
              <p:nvPr/>
            </p:nvSpPr>
            <p:spPr bwMode="auto">
              <a:xfrm>
                <a:off x="85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7" name="Rectangle 47"/>
              <p:cNvSpPr>
                <a:spLocks noChangeArrowheads="1"/>
              </p:cNvSpPr>
              <p:nvPr/>
            </p:nvSpPr>
            <p:spPr bwMode="auto">
              <a:xfrm>
                <a:off x="7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8" name="Rectangle 48"/>
              <p:cNvSpPr>
                <a:spLocks noChangeArrowheads="1"/>
              </p:cNvSpPr>
              <p:nvPr/>
            </p:nvSpPr>
            <p:spPr bwMode="auto">
              <a:xfrm>
                <a:off x="62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9" name="Rectangle 49"/>
              <p:cNvSpPr>
                <a:spLocks noChangeArrowheads="1"/>
              </p:cNvSpPr>
              <p:nvPr/>
            </p:nvSpPr>
            <p:spPr bwMode="auto">
              <a:xfrm>
                <a:off x="50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0" name="Rectangle 50"/>
              <p:cNvSpPr>
                <a:spLocks noChangeArrowheads="1"/>
              </p:cNvSpPr>
              <p:nvPr/>
            </p:nvSpPr>
            <p:spPr bwMode="auto">
              <a:xfrm>
                <a:off x="3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1" name="Rectangle 51"/>
              <p:cNvSpPr>
                <a:spLocks noChangeArrowheads="1"/>
              </p:cNvSpPr>
              <p:nvPr/>
            </p:nvSpPr>
            <p:spPr bwMode="auto">
              <a:xfrm>
                <a:off x="27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2" name="Rectangle 52"/>
              <p:cNvSpPr>
                <a:spLocks noChangeArrowheads="1"/>
              </p:cNvSpPr>
              <p:nvPr/>
            </p:nvSpPr>
            <p:spPr bwMode="auto">
              <a:xfrm>
                <a:off x="16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3" name="Line 53"/>
              <p:cNvSpPr>
                <a:spLocks noChangeShapeType="1"/>
              </p:cNvSpPr>
              <p:nvPr/>
            </p:nvSpPr>
            <p:spPr bwMode="auto">
              <a:xfrm>
                <a:off x="163" y="3784"/>
                <a:ext cx="530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294" name="Rectangle 54"/>
              <p:cNvSpPr>
                <a:spLocks noChangeArrowheads="1"/>
              </p:cNvSpPr>
              <p:nvPr/>
            </p:nvSpPr>
            <p:spPr bwMode="auto">
              <a:xfrm>
                <a:off x="163" y="2982"/>
                <a:ext cx="63" cy="1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5" name="Rectangle 55"/>
              <p:cNvSpPr>
                <a:spLocks noChangeArrowheads="1"/>
              </p:cNvSpPr>
              <p:nvPr/>
            </p:nvSpPr>
            <p:spPr bwMode="auto">
              <a:xfrm>
                <a:off x="53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6" name="Rectangle 56"/>
              <p:cNvSpPr>
                <a:spLocks noChangeArrowheads="1"/>
              </p:cNvSpPr>
              <p:nvPr/>
            </p:nvSpPr>
            <p:spPr bwMode="auto">
              <a:xfrm>
                <a:off x="522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7" name="Rectangle 57"/>
              <p:cNvSpPr>
                <a:spLocks noChangeArrowheads="1"/>
              </p:cNvSpPr>
              <p:nvPr/>
            </p:nvSpPr>
            <p:spPr bwMode="auto">
              <a:xfrm>
                <a:off x="49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8" name="Rectangle 58"/>
              <p:cNvSpPr>
                <a:spLocks noChangeArrowheads="1"/>
              </p:cNvSpPr>
              <p:nvPr/>
            </p:nvSpPr>
            <p:spPr bwMode="auto">
              <a:xfrm>
                <a:off x="487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9" name="Rectangle 59"/>
              <p:cNvSpPr>
                <a:spLocks noChangeArrowheads="1"/>
              </p:cNvSpPr>
              <p:nvPr/>
            </p:nvSpPr>
            <p:spPr bwMode="auto">
              <a:xfrm>
                <a:off x="464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0" name="Rectangle 60"/>
              <p:cNvSpPr>
                <a:spLocks noChangeArrowheads="1"/>
              </p:cNvSpPr>
              <p:nvPr/>
            </p:nvSpPr>
            <p:spPr bwMode="auto">
              <a:xfrm>
                <a:off x="453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1" name="Rectangle 61"/>
              <p:cNvSpPr>
                <a:spLocks noChangeArrowheads="1"/>
              </p:cNvSpPr>
              <p:nvPr/>
            </p:nvSpPr>
            <p:spPr bwMode="auto">
              <a:xfrm>
                <a:off x="430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2" name="Rectangle 62"/>
              <p:cNvSpPr>
                <a:spLocks noChangeArrowheads="1"/>
              </p:cNvSpPr>
              <p:nvPr/>
            </p:nvSpPr>
            <p:spPr bwMode="auto">
              <a:xfrm>
                <a:off x="418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3" name="Rectangle 63"/>
              <p:cNvSpPr>
                <a:spLocks noChangeArrowheads="1"/>
              </p:cNvSpPr>
              <p:nvPr/>
            </p:nvSpPr>
            <p:spPr bwMode="auto">
              <a:xfrm>
                <a:off x="407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4" name="Rectangle 64"/>
              <p:cNvSpPr>
                <a:spLocks noChangeArrowheads="1"/>
              </p:cNvSpPr>
              <p:nvPr/>
            </p:nvSpPr>
            <p:spPr bwMode="auto">
              <a:xfrm>
                <a:off x="395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5" name="Rectangle 65"/>
              <p:cNvSpPr>
                <a:spLocks noChangeArrowheads="1"/>
              </p:cNvSpPr>
              <p:nvPr/>
            </p:nvSpPr>
            <p:spPr bwMode="auto">
              <a:xfrm>
                <a:off x="384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6" name="Rectangle 66"/>
              <p:cNvSpPr>
                <a:spLocks noChangeArrowheads="1"/>
              </p:cNvSpPr>
              <p:nvPr/>
            </p:nvSpPr>
            <p:spPr bwMode="auto">
              <a:xfrm>
                <a:off x="372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7" name="Rectangle 67"/>
              <p:cNvSpPr>
                <a:spLocks noChangeArrowheads="1"/>
              </p:cNvSpPr>
              <p:nvPr/>
            </p:nvSpPr>
            <p:spPr bwMode="auto">
              <a:xfrm>
                <a:off x="361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8" name="Rectangle 68"/>
              <p:cNvSpPr>
                <a:spLocks noChangeArrowheads="1"/>
              </p:cNvSpPr>
              <p:nvPr/>
            </p:nvSpPr>
            <p:spPr bwMode="auto">
              <a:xfrm>
                <a:off x="349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9" name="Rectangle 69"/>
              <p:cNvSpPr>
                <a:spLocks noChangeArrowheads="1"/>
              </p:cNvSpPr>
              <p:nvPr/>
            </p:nvSpPr>
            <p:spPr bwMode="auto">
              <a:xfrm>
                <a:off x="338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0" name="Rectangle 70"/>
              <p:cNvSpPr>
                <a:spLocks noChangeArrowheads="1"/>
              </p:cNvSpPr>
              <p:nvPr/>
            </p:nvSpPr>
            <p:spPr bwMode="auto">
              <a:xfrm>
                <a:off x="326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1" name="Rectangle 71"/>
              <p:cNvSpPr>
                <a:spLocks noChangeArrowheads="1"/>
              </p:cNvSpPr>
              <p:nvPr/>
            </p:nvSpPr>
            <p:spPr bwMode="auto">
              <a:xfrm>
                <a:off x="315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2" name="Rectangle 72"/>
              <p:cNvSpPr>
                <a:spLocks noChangeArrowheads="1"/>
              </p:cNvSpPr>
              <p:nvPr/>
            </p:nvSpPr>
            <p:spPr bwMode="auto">
              <a:xfrm>
                <a:off x="30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3" name="Rectangle 73"/>
              <p:cNvSpPr>
                <a:spLocks noChangeArrowheads="1"/>
              </p:cNvSpPr>
              <p:nvPr/>
            </p:nvSpPr>
            <p:spPr bwMode="auto">
              <a:xfrm>
                <a:off x="280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4" name="Rectangle 74"/>
              <p:cNvSpPr>
                <a:spLocks noChangeArrowheads="1"/>
              </p:cNvSpPr>
              <p:nvPr/>
            </p:nvSpPr>
            <p:spPr bwMode="auto">
              <a:xfrm>
                <a:off x="26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257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246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234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223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9" name="Rectangle 79"/>
              <p:cNvSpPr>
                <a:spLocks noChangeArrowheads="1"/>
              </p:cNvSpPr>
              <p:nvPr/>
            </p:nvSpPr>
            <p:spPr bwMode="auto">
              <a:xfrm>
                <a:off x="211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0" name="Rectangle 80"/>
              <p:cNvSpPr>
                <a:spLocks noChangeArrowheads="1"/>
              </p:cNvSpPr>
              <p:nvPr/>
            </p:nvSpPr>
            <p:spPr bwMode="auto">
              <a:xfrm>
                <a:off x="200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1" name="Rectangle 81"/>
              <p:cNvSpPr>
                <a:spLocks noChangeArrowheads="1"/>
              </p:cNvSpPr>
              <p:nvPr/>
            </p:nvSpPr>
            <p:spPr bwMode="auto">
              <a:xfrm>
                <a:off x="188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2" name="Rectangle 82"/>
              <p:cNvSpPr>
                <a:spLocks noChangeArrowheads="1"/>
              </p:cNvSpPr>
              <p:nvPr/>
            </p:nvSpPr>
            <p:spPr bwMode="auto">
              <a:xfrm>
                <a:off x="177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3" name="Rectangle 83"/>
              <p:cNvSpPr>
                <a:spLocks noChangeArrowheads="1"/>
              </p:cNvSpPr>
              <p:nvPr/>
            </p:nvSpPr>
            <p:spPr bwMode="auto">
              <a:xfrm>
                <a:off x="165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4" name="Rectangle 84"/>
              <p:cNvSpPr>
                <a:spLocks noChangeArrowheads="1"/>
              </p:cNvSpPr>
              <p:nvPr/>
            </p:nvSpPr>
            <p:spPr bwMode="auto">
              <a:xfrm>
                <a:off x="154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5" name="Rectangle 85"/>
              <p:cNvSpPr>
                <a:spLocks noChangeArrowheads="1"/>
              </p:cNvSpPr>
              <p:nvPr/>
            </p:nvSpPr>
            <p:spPr bwMode="auto">
              <a:xfrm>
                <a:off x="142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6" name="Rectangle 86"/>
              <p:cNvSpPr>
                <a:spLocks noChangeArrowheads="1"/>
              </p:cNvSpPr>
              <p:nvPr/>
            </p:nvSpPr>
            <p:spPr bwMode="auto">
              <a:xfrm>
                <a:off x="131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7" name="Rectangle 87"/>
              <p:cNvSpPr>
                <a:spLocks noChangeArrowheads="1"/>
              </p:cNvSpPr>
              <p:nvPr/>
            </p:nvSpPr>
            <p:spPr bwMode="auto">
              <a:xfrm>
                <a:off x="119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8" name="Rectangle 88"/>
              <p:cNvSpPr>
                <a:spLocks noChangeArrowheads="1"/>
              </p:cNvSpPr>
              <p:nvPr/>
            </p:nvSpPr>
            <p:spPr bwMode="auto">
              <a:xfrm>
                <a:off x="108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9" name="Rectangle 89"/>
              <p:cNvSpPr>
                <a:spLocks noChangeArrowheads="1"/>
              </p:cNvSpPr>
              <p:nvPr/>
            </p:nvSpPr>
            <p:spPr bwMode="auto">
              <a:xfrm>
                <a:off x="96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0" name="Rectangle 90"/>
              <p:cNvSpPr>
                <a:spLocks noChangeArrowheads="1"/>
              </p:cNvSpPr>
              <p:nvPr/>
            </p:nvSpPr>
            <p:spPr bwMode="auto">
              <a:xfrm>
                <a:off x="85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1" name="Rectangle 91"/>
              <p:cNvSpPr>
                <a:spLocks noChangeArrowheads="1"/>
              </p:cNvSpPr>
              <p:nvPr/>
            </p:nvSpPr>
            <p:spPr bwMode="auto">
              <a:xfrm>
                <a:off x="7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2" name="Rectangle 92"/>
              <p:cNvSpPr>
                <a:spLocks noChangeArrowheads="1"/>
              </p:cNvSpPr>
              <p:nvPr/>
            </p:nvSpPr>
            <p:spPr bwMode="auto">
              <a:xfrm>
                <a:off x="62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3" name="Rectangle 93"/>
              <p:cNvSpPr>
                <a:spLocks noChangeArrowheads="1"/>
              </p:cNvSpPr>
              <p:nvPr/>
            </p:nvSpPr>
            <p:spPr bwMode="auto">
              <a:xfrm>
                <a:off x="50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4" name="Rectangle 94"/>
              <p:cNvSpPr>
                <a:spLocks noChangeArrowheads="1"/>
              </p:cNvSpPr>
              <p:nvPr/>
            </p:nvSpPr>
            <p:spPr bwMode="auto">
              <a:xfrm>
                <a:off x="3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5" name="Rectangle 95"/>
              <p:cNvSpPr>
                <a:spLocks noChangeArrowheads="1"/>
              </p:cNvSpPr>
              <p:nvPr/>
            </p:nvSpPr>
            <p:spPr bwMode="auto">
              <a:xfrm>
                <a:off x="16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6" name="Rectangle 96"/>
              <p:cNvSpPr>
                <a:spLocks noChangeArrowheads="1"/>
              </p:cNvSpPr>
              <p:nvPr/>
            </p:nvSpPr>
            <p:spPr bwMode="auto">
              <a:xfrm>
                <a:off x="1067" y="3603"/>
                <a:ext cx="4433" cy="1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ctr"/>
                <a:r>
                  <a:rPr lang="tr-TR" altLang="tr-TR" sz="9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7" name="Rectangle 97"/>
              <p:cNvSpPr>
                <a:spLocks noChangeArrowheads="1"/>
              </p:cNvSpPr>
              <p:nvPr/>
            </p:nvSpPr>
            <p:spPr bwMode="auto">
              <a:xfrm>
                <a:off x="262" y="3603"/>
                <a:ext cx="443" cy="1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8" name="Rectangle 98"/>
              <p:cNvSpPr>
                <a:spLocks noChangeArrowheads="1"/>
              </p:cNvSpPr>
              <p:nvPr/>
            </p:nvSpPr>
            <p:spPr bwMode="auto">
              <a:xfrm>
                <a:off x="1067" y="3441"/>
                <a:ext cx="4433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fontAlgn="t"/>
                <a:r>
                  <a:rPr lang="tr-TR" altLang="tr-TR" sz="9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9" name="Rectangle 99"/>
              <p:cNvSpPr>
                <a:spLocks noChangeArrowheads="1"/>
              </p:cNvSpPr>
              <p:nvPr/>
            </p:nvSpPr>
            <p:spPr bwMode="auto">
              <a:xfrm>
                <a:off x="262" y="3441"/>
                <a:ext cx="443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40" name="Rectangle 100"/>
              <p:cNvSpPr>
                <a:spLocks noChangeArrowheads="1"/>
              </p:cNvSpPr>
              <p:nvPr/>
            </p:nvSpPr>
            <p:spPr bwMode="auto">
              <a:xfrm>
                <a:off x="1067" y="3280"/>
                <a:ext cx="4433" cy="1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fontAlgn="t"/>
                <a:r>
                  <a:rPr lang="tr-TR" altLang="tr-TR" sz="9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41" name="Rectangle 101"/>
              <p:cNvSpPr>
                <a:spLocks noChangeArrowheads="1"/>
              </p:cNvSpPr>
              <p:nvPr/>
            </p:nvSpPr>
            <p:spPr bwMode="auto">
              <a:xfrm>
                <a:off x="262" y="3280"/>
                <a:ext cx="443" cy="1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42" name="Rectangle 102"/>
              <p:cNvSpPr>
                <a:spLocks noChangeArrowheads="1"/>
              </p:cNvSpPr>
              <p:nvPr/>
            </p:nvSpPr>
            <p:spPr bwMode="auto">
              <a:xfrm>
                <a:off x="1067" y="3118"/>
                <a:ext cx="4433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P O Z İ S Y O N   A </a:t>
                </a:r>
                <a:r>
                  <a:rPr lang="tr-TR" altLang="tr-TR" sz="1000" b="1">
                    <a:cs typeface="Arial" charset="0"/>
                  </a:rPr>
                  <a:t>Ç</a:t>
                </a:r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 I K L A M A S I</a:t>
                </a:r>
                <a:endParaRPr lang="tr-TR" altLang="tr-TR"/>
              </a:p>
            </p:txBody>
          </p:sp>
          <p:sp>
            <p:nvSpPr>
              <p:cNvPr id="10343" name="Rectangle 103"/>
              <p:cNvSpPr>
                <a:spLocks noChangeArrowheads="1"/>
              </p:cNvSpPr>
              <p:nvPr/>
            </p:nvSpPr>
            <p:spPr bwMode="auto">
              <a:xfrm>
                <a:off x="329" y="3106"/>
                <a:ext cx="680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DAKİKA</a:t>
                </a:r>
                <a:endParaRPr lang="tr-TR" altLang="tr-TR"/>
              </a:p>
            </p:txBody>
          </p:sp>
          <p:sp>
            <p:nvSpPr>
              <p:cNvPr id="10344" name="Line 104"/>
              <p:cNvSpPr>
                <a:spLocks noChangeShapeType="1"/>
              </p:cNvSpPr>
              <p:nvPr/>
            </p:nvSpPr>
            <p:spPr bwMode="auto">
              <a:xfrm>
                <a:off x="1067" y="3118"/>
                <a:ext cx="1" cy="66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45" name="Line 105"/>
              <p:cNvSpPr>
                <a:spLocks noChangeShapeType="1"/>
              </p:cNvSpPr>
              <p:nvPr/>
            </p:nvSpPr>
            <p:spPr bwMode="auto">
              <a:xfrm>
                <a:off x="5454" y="3113"/>
                <a:ext cx="1" cy="66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46" name="Rectangle 106"/>
              <p:cNvSpPr>
                <a:spLocks noChangeArrowheads="1"/>
              </p:cNvSpPr>
              <p:nvPr/>
            </p:nvSpPr>
            <p:spPr bwMode="auto">
              <a:xfrm>
                <a:off x="329" y="3106"/>
                <a:ext cx="680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DAKİKA</a:t>
                </a:r>
                <a:endParaRPr lang="tr-TR" altLang="tr-TR"/>
              </a:p>
            </p:txBody>
          </p:sp>
          <p:sp>
            <p:nvSpPr>
              <p:cNvPr id="10347" name="Line 107"/>
              <p:cNvSpPr>
                <a:spLocks noChangeShapeType="1"/>
              </p:cNvSpPr>
              <p:nvPr/>
            </p:nvSpPr>
            <p:spPr bwMode="auto">
              <a:xfrm>
                <a:off x="1067" y="3118"/>
                <a:ext cx="1" cy="66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48" name="Line 108"/>
              <p:cNvSpPr>
                <a:spLocks noChangeShapeType="1"/>
              </p:cNvSpPr>
              <p:nvPr/>
            </p:nvSpPr>
            <p:spPr bwMode="auto">
              <a:xfrm>
                <a:off x="270" y="3114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49" name="Line 109"/>
              <p:cNvSpPr>
                <a:spLocks noChangeShapeType="1"/>
              </p:cNvSpPr>
              <p:nvPr/>
            </p:nvSpPr>
            <p:spPr bwMode="auto">
              <a:xfrm>
                <a:off x="268" y="3292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0" name="Line 110"/>
              <p:cNvSpPr>
                <a:spLocks noChangeShapeType="1"/>
              </p:cNvSpPr>
              <p:nvPr/>
            </p:nvSpPr>
            <p:spPr bwMode="auto">
              <a:xfrm>
                <a:off x="268" y="3452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1" name="Line 111"/>
              <p:cNvSpPr>
                <a:spLocks noChangeShapeType="1"/>
              </p:cNvSpPr>
              <p:nvPr/>
            </p:nvSpPr>
            <p:spPr bwMode="auto">
              <a:xfrm>
                <a:off x="270" y="3605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2" name="Rectangle 112"/>
              <p:cNvSpPr>
                <a:spLocks noChangeArrowheads="1"/>
              </p:cNvSpPr>
              <p:nvPr/>
            </p:nvSpPr>
            <p:spPr bwMode="auto">
              <a:xfrm>
                <a:off x="329" y="3106"/>
                <a:ext cx="680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DAKİKA</a:t>
                </a:r>
                <a:endParaRPr lang="tr-TR" altLang="tr-TR"/>
              </a:p>
            </p:txBody>
          </p:sp>
          <p:sp>
            <p:nvSpPr>
              <p:cNvPr id="10353" name="Rectangle 113"/>
              <p:cNvSpPr>
                <a:spLocks noChangeArrowheads="1"/>
              </p:cNvSpPr>
              <p:nvPr/>
            </p:nvSpPr>
            <p:spPr bwMode="auto">
              <a:xfrm>
                <a:off x="329" y="3106"/>
                <a:ext cx="680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DAKİKA</a:t>
                </a:r>
                <a:endParaRPr lang="tr-TR" altLang="tr-TR"/>
              </a:p>
            </p:txBody>
          </p:sp>
          <p:sp>
            <p:nvSpPr>
              <p:cNvPr id="10354" name="Line 114"/>
              <p:cNvSpPr>
                <a:spLocks noChangeShapeType="1"/>
              </p:cNvSpPr>
              <p:nvPr/>
            </p:nvSpPr>
            <p:spPr bwMode="auto">
              <a:xfrm>
                <a:off x="268" y="3292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5" name="Line 115"/>
              <p:cNvSpPr>
                <a:spLocks noChangeShapeType="1"/>
              </p:cNvSpPr>
              <p:nvPr/>
            </p:nvSpPr>
            <p:spPr bwMode="auto">
              <a:xfrm>
                <a:off x="-274" y="663"/>
                <a:ext cx="4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6" name="Line 116"/>
              <p:cNvSpPr>
                <a:spLocks noChangeShapeType="1"/>
              </p:cNvSpPr>
              <p:nvPr/>
            </p:nvSpPr>
            <p:spPr bwMode="auto">
              <a:xfrm>
                <a:off x="126" y="1161"/>
                <a:ext cx="4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7" name="Rectangle 117"/>
              <p:cNvSpPr>
                <a:spLocks noChangeArrowheads="1"/>
              </p:cNvSpPr>
              <p:nvPr/>
            </p:nvSpPr>
            <p:spPr bwMode="auto">
              <a:xfrm>
                <a:off x="155" y="2259"/>
                <a:ext cx="63" cy="2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58" name="Rectangle 118"/>
              <p:cNvSpPr>
                <a:spLocks noChangeArrowheads="1"/>
              </p:cNvSpPr>
              <p:nvPr/>
            </p:nvSpPr>
            <p:spPr bwMode="auto">
              <a:xfrm>
                <a:off x="155" y="1846"/>
                <a:ext cx="63" cy="4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59" name="Rectangle 119"/>
              <p:cNvSpPr>
                <a:spLocks noChangeArrowheads="1"/>
              </p:cNvSpPr>
              <p:nvPr/>
            </p:nvSpPr>
            <p:spPr bwMode="auto">
              <a:xfrm>
                <a:off x="155" y="1602"/>
                <a:ext cx="63" cy="2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60" name="Rectangle 120"/>
              <p:cNvSpPr>
                <a:spLocks noChangeArrowheads="1"/>
              </p:cNvSpPr>
              <p:nvPr/>
            </p:nvSpPr>
            <p:spPr bwMode="auto">
              <a:xfrm>
                <a:off x="1063" y="1331"/>
                <a:ext cx="4433" cy="11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fontAlgn="t"/>
                <a:r>
                  <a:rPr lang="tr-TR" altLang="tr-TR" sz="11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61" name="Rectangle 121"/>
              <p:cNvSpPr>
                <a:spLocks noChangeArrowheads="1"/>
              </p:cNvSpPr>
              <p:nvPr/>
            </p:nvSpPr>
            <p:spPr bwMode="auto">
              <a:xfrm rot="-5400000">
                <a:off x="-379" y="1856"/>
                <a:ext cx="1578" cy="2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2000" b="1">
                    <a:latin typeface="Arial Narrow" pitchFamily="34" charset="0"/>
                    <a:cs typeface="Arial" charset="0"/>
                  </a:rPr>
                  <a:t>YORUMLAR</a:t>
                </a:r>
                <a:endParaRPr lang="tr-TR" altLang="tr-TR" sz="2000"/>
              </a:p>
            </p:txBody>
          </p:sp>
          <p:sp>
            <p:nvSpPr>
              <p:cNvPr id="10362" name="Rectangle 122"/>
              <p:cNvSpPr>
                <a:spLocks noChangeArrowheads="1"/>
              </p:cNvSpPr>
              <p:nvPr/>
            </p:nvSpPr>
            <p:spPr bwMode="auto">
              <a:xfrm>
                <a:off x="155" y="1045"/>
                <a:ext cx="63" cy="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63" name="Rectangle 123"/>
              <p:cNvSpPr>
                <a:spLocks noChangeArrowheads="1"/>
              </p:cNvSpPr>
              <p:nvPr/>
            </p:nvSpPr>
            <p:spPr bwMode="auto">
              <a:xfrm>
                <a:off x="204" y="754"/>
                <a:ext cx="5375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400"/>
                  <a:t>DİSİPLİN KONTROLÜ, OYUNCULARIN VE TAKIM YETKİLİLERİNİN (YEDEK KULÜBESİ) YÖNETİMİ</a:t>
                </a:r>
              </a:p>
            </p:txBody>
          </p:sp>
          <p:sp>
            <p:nvSpPr>
              <p:cNvPr id="10364" name="Rectangle 124"/>
              <p:cNvSpPr>
                <a:spLocks noChangeArrowheads="1"/>
              </p:cNvSpPr>
              <p:nvPr/>
            </p:nvSpPr>
            <p:spPr bwMode="auto">
              <a:xfrm>
                <a:off x="141" y="678"/>
                <a:ext cx="94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fontAlgn="b"/>
                <a:r>
                  <a:rPr lang="tr-TR" altLang="tr-TR" b="1">
                    <a:cs typeface="Arial" charset="0"/>
                  </a:rPr>
                  <a:t>3</a:t>
                </a:r>
                <a:endParaRPr lang="tr-TR" altLang="tr-TR"/>
              </a:p>
            </p:txBody>
          </p:sp>
          <p:sp>
            <p:nvSpPr>
              <p:cNvPr id="10365" name="Line 125"/>
              <p:cNvSpPr>
                <a:spLocks noChangeShapeType="1"/>
              </p:cNvSpPr>
              <p:nvPr/>
            </p:nvSpPr>
            <p:spPr bwMode="auto">
              <a:xfrm>
                <a:off x="163" y="792"/>
                <a:ext cx="530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66" name="Line 126"/>
              <p:cNvSpPr>
                <a:spLocks noChangeShapeType="1"/>
              </p:cNvSpPr>
              <p:nvPr/>
            </p:nvSpPr>
            <p:spPr bwMode="auto">
              <a:xfrm>
                <a:off x="278" y="1088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67" name="Line 127"/>
              <p:cNvSpPr>
                <a:spLocks noChangeShapeType="1"/>
              </p:cNvSpPr>
              <p:nvPr/>
            </p:nvSpPr>
            <p:spPr bwMode="auto">
              <a:xfrm>
                <a:off x="254" y="2924"/>
                <a:ext cx="5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68" name="Line 128"/>
              <p:cNvSpPr>
                <a:spLocks noChangeShapeType="1"/>
              </p:cNvSpPr>
              <p:nvPr/>
            </p:nvSpPr>
            <p:spPr bwMode="auto">
              <a:xfrm>
                <a:off x="126" y="1161"/>
                <a:ext cx="4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69" name="Rectangle 129"/>
              <p:cNvSpPr>
                <a:spLocks noChangeArrowheads="1"/>
              </p:cNvSpPr>
              <p:nvPr/>
            </p:nvSpPr>
            <p:spPr bwMode="auto">
              <a:xfrm>
                <a:off x="155" y="2259"/>
                <a:ext cx="63" cy="2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70" name="Rectangle 130"/>
              <p:cNvSpPr>
                <a:spLocks noChangeArrowheads="1"/>
              </p:cNvSpPr>
              <p:nvPr/>
            </p:nvSpPr>
            <p:spPr bwMode="auto">
              <a:xfrm>
                <a:off x="155" y="1846"/>
                <a:ext cx="63" cy="4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71" name="Rectangle 131"/>
              <p:cNvSpPr>
                <a:spLocks noChangeArrowheads="1"/>
              </p:cNvSpPr>
              <p:nvPr/>
            </p:nvSpPr>
            <p:spPr bwMode="auto">
              <a:xfrm>
                <a:off x="155" y="1602"/>
                <a:ext cx="63" cy="2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72" name="Rectangle 132"/>
              <p:cNvSpPr>
                <a:spLocks noChangeArrowheads="1"/>
              </p:cNvSpPr>
              <p:nvPr/>
            </p:nvSpPr>
            <p:spPr bwMode="auto">
              <a:xfrm>
                <a:off x="155" y="1045"/>
                <a:ext cx="63" cy="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73" name="Line 133"/>
              <p:cNvSpPr>
                <a:spLocks noChangeShapeType="1"/>
              </p:cNvSpPr>
              <p:nvPr/>
            </p:nvSpPr>
            <p:spPr bwMode="auto">
              <a:xfrm flipV="1">
                <a:off x="155" y="792"/>
                <a:ext cx="0" cy="2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74" name="Line 134"/>
              <p:cNvSpPr>
                <a:spLocks noChangeShapeType="1"/>
              </p:cNvSpPr>
              <p:nvPr/>
            </p:nvSpPr>
            <p:spPr bwMode="auto">
              <a:xfrm>
                <a:off x="270" y="792"/>
                <a:ext cx="0" cy="2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75" name="Line 135"/>
              <p:cNvSpPr>
                <a:spLocks noChangeShapeType="1"/>
              </p:cNvSpPr>
              <p:nvPr/>
            </p:nvSpPr>
            <p:spPr bwMode="auto">
              <a:xfrm>
                <a:off x="5470" y="792"/>
                <a:ext cx="0" cy="2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76" name="Line 136"/>
              <p:cNvSpPr>
                <a:spLocks noChangeShapeType="1"/>
              </p:cNvSpPr>
              <p:nvPr/>
            </p:nvSpPr>
            <p:spPr bwMode="auto">
              <a:xfrm>
                <a:off x="526" y="1102"/>
                <a:ext cx="0" cy="18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0244" name="Rectangle 138"/>
            <p:cNvSpPr>
              <a:spLocks noChangeArrowheads="1"/>
            </p:cNvSpPr>
            <p:nvPr/>
          </p:nvSpPr>
          <p:spPr bwMode="auto">
            <a:xfrm>
              <a:off x="521" y="1290"/>
              <a:ext cx="4854" cy="17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tr-TR" altLang="tr-TR" sz="2200" dirty="0"/>
                <a:t> Disiplin yönünden doğruluk ve tutarlılık,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200" dirty="0"/>
                <a:t> Sarı ve kırmızı kartların hangi takımlara gösterildiği ve   sayısı, 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200" dirty="0"/>
                <a:t> Takım görevlilerine gösterilen kartlar (lisans </a:t>
              </a:r>
              <a:r>
                <a:rPr lang="tr-TR" altLang="tr-TR" sz="2200" dirty="0" err="1"/>
                <a:t>no’ları</a:t>
              </a:r>
              <a:r>
                <a:rPr lang="tr-TR" altLang="tr-TR" sz="2200" dirty="0"/>
                <a:t> ile detaylı olarak)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200" dirty="0"/>
                <a:t> Disiplin uygulaması açısından önemli anlar</a:t>
              </a:r>
            </a:p>
            <a:p>
              <a:pPr eaLnBrk="1" hangingPunct="1">
                <a:buFontTx/>
                <a:buChar char="•"/>
              </a:pPr>
              <a:endParaRPr lang="tr-TR" altLang="tr-TR" sz="2200" dirty="0"/>
            </a:p>
            <a:p>
              <a:pPr eaLnBrk="1" hangingPunct="1"/>
              <a:endParaRPr lang="tr-TR" altLang="tr-TR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Özel Tasarım">
  <a:themeElements>
    <a:clrScheme name="1_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1533</Words>
  <Application>Microsoft Office PowerPoint</Application>
  <PresentationFormat>Ekran Gösterisi (4:3)</PresentationFormat>
  <Paragraphs>486</Paragraphs>
  <Slides>31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Arial Rounded MT Bold</vt:lpstr>
      <vt:lpstr>Baskerville Old Face</vt:lpstr>
      <vt:lpstr>Times New Roman</vt:lpstr>
      <vt:lpstr>Özel Tasarım</vt:lpstr>
      <vt:lpstr>1_Özel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MHK/EPAK</dc:title>
  <dc:creator>MUAMMER TOKAT</dc:creator>
  <cp:keywords>İL GÖZLEMCİ KURSU</cp:keywords>
  <cp:lastModifiedBy>Ferhat Gündoğdu</cp:lastModifiedBy>
  <cp:revision>509</cp:revision>
  <dcterms:created xsi:type="dcterms:W3CDTF">2006-05-24T07:23:07Z</dcterms:created>
  <dcterms:modified xsi:type="dcterms:W3CDTF">2021-08-07T16:40:33Z</dcterms:modified>
</cp:coreProperties>
</file>